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y="5143500" cx="9144000"/>
  <p:notesSz cx="6858000" cy="9144000"/>
  <p:embeddedFontLst>
    <p:embeddedFont>
      <p:font typeface="Oxygen"/>
      <p:regular r:id="rId35"/>
      <p:bold r:id="rId36"/>
    </p:embeddedFont>
    <p:embeddedFont>
      <p:font typeface="Oswald"/>
      <p:regular r:id="rId37"/>
      <p:bold r:id="rId38"/>
    </p:embeddedFont>
    <p:embeddedFont>
      <p:font typeface="Monofett"/>
      <p:regular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Oxygen-regular.fntdata"/><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font" Target="fonts/Oswald-regular.fntdata"/><Relationship Id="rId14" Type="http://schemas.openxmlformats.org/officeDocument/2006/relationships/slide" Target="slides/slide10.xml"/><Relationship Id="rId36" Type="http://schemas.openxmlformats.org/officeDocument/2006/relationships/font" Target="fonts/Oxygen-bold.fntdata"/><Relationship Id="rId17" Type="http://schemas.openxmlformats.org/officeDocument/2006/relationships/slide" Target="slides/slide13.xml"/><Relationship Id="rId39" Type="http://schemas.openxmlformats.org/officeDocument/2006/relationships/font" Target="fonts/Monofett-regular.fntdata"/><Relationship Id="rId16" Type="http://schemas.openxmlformats.org/officeDocument/2006/relationships/slide" Target="slides/slide12.xml"/><Relationship Id="rId38" Type="http://schemas.openxmlformats.org/officeDocument/2006/relationships/font" Target="fonts/Oswald-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c50cfcc58_2_10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g1c50cfcc58_2_10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116410c95d7_0_13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g116410c95d7_0_1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116410c95d7_0_14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g116410c95d7_0_1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1c50cfcc58_2_11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g1c50cfcc58_2_1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116410c95d7_0_35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g116410c95d7_0_3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116410c95d7_0_16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g116410c95d7_0_1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116410c95d7_0_18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g116410c95d7_0_18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1c50cfcc58_2_17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g1c50cfcc58_2_17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116410c95d7_0_28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g116410c95d7_0_2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116410c95d7_0_19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g116410c95d7_0_1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116410c95d7_0_20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g116410c95d7_0_20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c50cfcc58_2_12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g1c50cfcc58_2_1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116410c95d7_0_21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g116410c95d7_0_2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116410c95d7_0_28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g116410c95d7_0_2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116410c95d7_0_19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g116410c95d7_0_1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116410c95d7_0_9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g116410c95d7_0_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1c50cfcc58_2_18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g1c50cfcc58_2_18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116410c95d7_0_31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g116410c95d7_0_3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116410c95d7_0_17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g116410c95d7_0_1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1c50cfcc58_2_16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g1c50cfcc58_2_16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1c50cfcc58_2_70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g1c50cfcc58_2_70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116410c95d7_0_2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g116410c95d7_0_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c50cfcc58_2_16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g1c50cfcc58_2_16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1c50cfcc58_2_69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g1c50cfcc58_2_69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c50cfcc58_2_66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g1c50cfcc58_2_66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16410c95d7_0_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g116410c95d7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16410c95d7_0_3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g116410c95d7_0_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116410c95d7_0_5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g116410c95d7_0_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1c50cfcc58_2_28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g1c50cfcc58_2_28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116410c95d7_0_6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g116410c95d7_0_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layout">
  <p:cSld name="Cover Slide layout">
    <p:bg>
      <p:bgPr>
        <a:blipFill rotWithShape="1">
          <a:blip r:embed="rId2">
            <a:alphaModFix/>
          </a:blip>
          <a:stretch>
            <a:fillRect b="0" l="0" r="0" t="0"/>
          </a:stretch>
        </a:blipFill>
      </p:bgPr>
    </p:bg>
    <p:spTree>
      <p:nvGrpSpPr>
        <p:cNvPr id="6" name="Shape 6"/>
        <p:cNvGrpSpPr/>
        <p:nvPr/>
      </p:nvGrpSpPr>
      <p:grpSpPr>
        <a:xfrm>
          <a:off x="0" y="0"/>
          <a:ext cx="0" cy="0"/>
          <a:chOff x="0" y="0"/>
          <a:chExt cx="0" cy="0"/>
        </a:xfrm>
      </p:grpSpPr>
      <p:sp>
        <p:nvSpPr>
          <p:cNvPr id="7" name="Google Shape;7;p2"/>
          <p:cNvSpPr txBox="1"/>
          <p:nvPr>
            <p:ph type="title"/>
          </p:nvPr>
        </p:nvSpPr>
        <p:spPr>
          <a:xfrm>
            <a:off x="3497075" y="1569375"/>
            <a:ext cx="3869700" cy="1290000"/>
          </a:xfrm>
          <a:prstGeom prst="rect">
            <a:avLst/>
          </a:prstGeom>
          <a:noFill/>
          <a:ln>
            <a:noFill/>
          </a:ln>
        </p:spPr>
        <p:txBody>
          <a:bodyPr anchorCtr="0" anchor="ctr" bIns="91425" lIns="91425" spcFirstLastPara="1" rIns="91425" wrap="square" tIns="91425">
            <a:noAutofit/>
          </a:bodyPr>
          <a:lstStyle>
            <a:lvl1pPr lvl="0" algn="ctr">
              <a:spcBef>
                <a:spcPts val="0"/>
              </a:spcBef>
              <a:spcAft>
                <a:spcPts val="0"/>
              </a:spcAft>
              <a:buNone/>
              <a:defRPr b="1" sz="3600"/>
            </a:lvl1pPr>
            <a:lvl2pPr lvl="1" algn="ctr">
              <a:spcBef>
                <a:spcPts val="0"/>
              </a:spcBef>
              <a:spcAft>
                <a:spcPts val="0"/>
              </a:spcAft>
              <a:buNone/>
              <a:defRPr b="1" sz="3600"/>
            </a:lvl2pPr>
            <a:lvl3pPr lvl="2" algn="ctr">
              <a:spcBef>
                <a:spcPts val="0"/>
              </a:spcBef>
              <a:spcAft>
                <a:spcPts val="0"/>
              </a:spcAft>
              <a:buNone/>
              <a:defRPr b="1" sz="3600"/>
            </a:lvl3pPr>
            <a:lvl4pPr lvl="3" algn="ctr">
              <a:spcBef>
                <a:spcPts val="0"/>
              </a:spcBef>
              <a:spcAft>
                <a:spcPts val="0"/>
              </a:spcAft>
              <a:buNone/>
              <a:defRPr b="1" sz="3600"/>
            </a:lvl4pPr>
            <a:lvl5pPr lvl="4" algn="ctr">
              <a:spcBef>
                <a:spcPts val="0"/>
              </a:spcBef>
              <a:spcAft>
                <a:spcPts val="0"/>
              </a:spcAft>
              <a:buNone/>
              <a:defRPr b="1" sz="3600"/>
            </a:lvl5pPr>
            <a:lvl6pPr lvl="5" algn="ctr">
              <a:spcBef>
                <a:spcPts val="0"/>
              </a:spcBef>
              <a:spcAft>
                <a:spcPts val="0"/>
              </a:spcAft>
              <a:buNone/>
              <a:defRPr b="1" sz="3600"/>
            </a:lvl6pPr>
            <a:lvl7pPr lvl="6" algn="ctr">
              <a:spcBef>
                <a:spcPts val="0"/>
              </a:spcBef>
              <a:spcAft>
                <a:spcPts val="0"/>
              </a:spcAft>
              <a:buNone/>
              <a:defRPr b="1" sz="3600"/>
            </a:lvl7pPr>
            <a:lvl8pPr lvl="7" algn="ctr">
              <a:spcBef>
                <a:spcPts val="0"/>
              </a:spcBef>
              <a:spcAft>
                <a:spcPts val="0"/>
              </a:spcAft>
              <a:buNone/>
              <a:defRPr b="1" sz="3600"/>
            </a:lvl8pPr>
            <a:lvl9pPr lvl="8" algn="ctr">
              <a:spcBef>
                <a:spcPts val="0"/>
              </a:spcBef>
              <a:spcAft>
                <a:spcPts val="0"/>
              </a:spcAft>
              <a:buNone/>
              <a:defRPr b="1" sz="3600"/>
            </a:lvl9pPr>
          </a:lstStyle>
          <a:p/>
        </p:txBody>
      </p:sp>
      <p:sp>
        <p:nvSpPr>
          <p:cNvPr id="8" name="Google Shape;8;p2"/>
          <p:cNvSpPr txBox="1"/>
          <p:nvPr>
            <p:ph idx="1" type="subTitle"/>
          </p:nvPr>
        </p:nvSpPr>
        <p:spPr>
          <a:xfrm>
            <a:off x="3497075" y="2794800"/>
            <a:ext cx="3841200" cy="666300"/>
          </a:xfrm>
          <a:prstGeom prst="rect">
            <a:avLst/>
          </a:prstGeom>
          <a:noFill/>
          <a:ln>
            <a:noFill/>
          </a:ln>
        </p:spPr>
        <p:txBody>
          <a:bodyPr anchorCtr="0" anchor="ctr" bIns="91425" lIns="91425" spcFirstLastPara="1" rIns="91425" wrap="square" tIns="91425">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Images and Contents Layout">
  <p:cSld name="7_Images and Contents Layout">
    <p:bg>
      <p:bgPr>
        <a:solidFill>
          <a:srgbClr val="FD2906"/>
        </a:solidFill>
      </p:bgPr>
    </p:bg>
    <p:spTree>
      <p:nvGrpSpPr>
        <p:cNvPr id="52" name="Shape 52"/>
        <p:cNvGrpSpPr/>
        <p:nvPr/>
      </p:nvGrpSpPr>
      <p:grpSpPr>
        <a:xfrm>
          <a:off x="0" y="0"/>
          <a:ext cx="0" cy="0"/>
          <a:chOff x="0" y="0"/>
          <a:chExt cx="0" cy="0"/>
        </a:xfrm>
      </p:grpSpPr>
      <p:sp>
        <p:nvSpPr>
          <p:cNvPr id="53" name="Google Shape;53;p11"/>
          <p:cNvSpPr txBox="1"/>
          <p:nvPr>
            <p:ph type="title"/>
          </p:nvPr>
        </p:nvSpPr>
        <p:spPr>
          <a:xfrm>
            <a:off x="14533" y="3350877"/>
            <a:ext cx="9093300" cy="6234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None/>
              <a:defRPr b="1" sz="3600">
                <a:solidFill>
                  <a:srgbClr val="434343"/>
                </a:solidFill>
              </a:defRPr>
            </a:lvl1pPr>
            <a:lvl2pPr lvl="1" rtl="0" algn="ctr">
              <a:spcBef>
                <a:spcPts val="0"/>
              </a:spcBef>
              <a:spcAft>
                <a:spcPts val="0"/>
              </a:spcAft>
              <a:buNone/>
              <a:defRPr b="1" sz="3600">
                <a:solidFill>
                  <a:srgbClr val="434343"/>
                </a:solidFill>
              </a:defRPr>
            </a:lvl2pPr>
            <a:lvl3pPr lvl="2" rtl="0" algn="ctr">
              <a:spcBef>
                <a:spcPts val="0"/>
              </a:spcBef>
              <a:spcAft>
                <a:spcPts val="0"/>
              </a:spcAft>
              <a:buNone/>
              <a:defRPr b="1" sz="3600">
                <a:solidFill>
                  <a:srgbClr val="434343"/>
                </a:solidFill>
              </a:defRPr>
            </a:lvl3pPr>
            <a:lvl4pPr lvl="3" rtl="0" algn="ctr">
              <a:spcBef>
                <a:spcPts val="0"/>
              </a:spcBef>
              <a:spcAft>
                <a:spcPts val="0"/>
              </a:spcAft>
              <a:buNone/>
              <a:defRPr b="1" sz="3600">
                <a:solidFill>
                  <a:srgbClr val="434343"/>
                </a:solidFill>
              </a:defRPr>
            </a:lvl4pPr>
            <a:lvl5pPr lvl="4" rtl="0" algn="ctr">
              <a:spcBef>
                <a:spcPts val="0"/>
              </a:spcBef>
              <a:spcAft>
                <a:spcPts val="0"/>
              </a:spcAft>
              <a:buNone/>
              <a:defRPr b="1" sz="3600">
                <a:solidFill>
                  <a:srgbClr val="434343"/>
                </a:solidFill>
              </a:defRPr>
            </a:lvl5pPr>
            <a:lvl6pPr lvl="5" rtl="0" algn="ctr">
              <a:spcBef>
                <a:spcPts val="0"/>
              </a:spcBef>
              <a:spcAft>
                <a:spcPts val="0"/>
              </a:spcAft>
              <a:buNone/>
              <a:defRPr b="1" sz="3600">
                <a:solidFill>
                  <a:srgbClr val="434343"/>
                </a:solidFill>
              </a:defRPr>
            </a:lvl6pPr>
            <a:lvl7pPr lvl="6" rtl="0" algn="ctr">
              <a:spcBef>
                <a:spcPts val="0"/>
              </a:spcBef>
              <a:spcAft>
                <a:spcPts val="0"/>
              </a:spcAft>
              <a:buNone/>
              <a:defRPr b="1" sz="3600">
                <a:solidFill>
                  <a:srgbClr val="434343"/>
                </a:solidFill>
              </a:defRPr>
            </a:lvl7pPr>
            <a:lvl8pPr lvl="7" rtl="0" algn="ctr">
              <a:spcBef>
                <a:spcPts val="0"/>
              </a:spcBef>
              <a:spcAft>
                <a:spcPts val="0"/>
              </a:spcAft>
              <a:buNone/>
              <a:defRPr b="1" sz="3600">
                <a:solidFill>
                  <a:srgbClr val="434343"/>
                </a:solidFill>
              </a:defRPr>
            </a:lvl8pPr>
            <a:lvl9pPr lvl="8" rtl="0" algn="ctr">
              <a:spcBef>
                <a:spcPts val="0"/>
              </a:spcBef>
              <a:spcAft>
                <a:spcPts val="0"/>
              </a:spcAft>
              <a:buNone/>
              <a:defRPr b="1" sz="3600">
                <a:solidFill>
                  <a:srgbClr val="434343"/>
                </a:solidFill>
              </a:defRPr>
            </a:lvl9pPr>
          </a:lstStyle>
          <a:p/>
        </p:txBody>
      </p:sp>
      <p:sp>
        <p:nvSpPr>
          <p:cNvPr id="54" name="Google Shape;54;p11"/>
          <p:cNvSpPr txBox="1"/>
          <p:nvPr>
            <p:ph idx="1" type="subTitle"/>
          </p:nvPr>
        </p:nvSpPr>
        <p:spPr>
          <a:xfrm>
            <a:off x="0" y="3945670"/>
            <a:ext cx="9108300" cy="2508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None/>
              <a:defRPr>
                <a:solidFill>
                  <a:srgbClr val="434343"/>
                </a:solidFill>
              </a:defRPr>
            </a:lvl1pPr>
            <a:lvl2pPr lvl="1" rtl="0" algn="ctr">
              <a:spcBef>
                <a:spcPts val="0"/>
              </a:spcBef>
              <a:spcAft>
                <a:spcPts val="0"/>
              </a:spcAft>
              <a:buNone/>
              <a:defRPr>
                <a:solidFill>
                  <a:srgbClr val="434343"/>
                </a:solidFill>
              </a:defRPr>
            </a:lvl2pPr>
            <a:lvl3pPr lvl="2" rtl="0" algn="ctr">
              <a:spcBef>
                <a:spcPts val="0"/>
              </a:spcBef>
              <a:spcAft>
                <a:spcPts val="0"/>
              </a:spcAft>
              <a:buNone/>
              <a:defRPr>
                <a:solidFill>
                  <a:srgbClr val="434343"/>
                </a:solidFill>
              </a:defRPr>
            </a:lvl3pPr>
            <a:lvl4pPr lvl="3" rtl="0" algn="ctr">
              <a:spcBef>
                <a:spcPts val="0"/>
              </a:spcBef>
              <a:spcAft>
                <a:spcPts val="0"/>
              </a:spcAft>
              <a:buNone/>
              <a:defRPr>
                <a:solidFill>
                  <a:srgbClr val="434343"/>
                </a:solidFill>
              </a:defRPr>
            </a:lvl4pPr>
            <a:lvl5pPr lvl="4" rtl="0" algn="ctr">
              <a:spcBef>
                <a:spcPts val="0"/>
              </a:spcBef>
              <a:spcAft>
                <a:spcPts val="0"/>
              </a:spcAft>
              <a:buNone/>
              <a:defRPr>
                <a:solidFill>
                  <a:srgbClr val="434343"/>
                </a:solidFill>
              </a:defRPr>
            </a:lvl5pPr>
            <a:lvl6pPr lvl="5" rtl="0" algn="ctr">
              <a:spcBef>
                <a:spcPts val="0"/>
              </a:spcBef>
              <a:spcAft>
                <a:spcPts val="0"/>
              </a:spcAft>
              <a:buNone/>
              <a:defRPr>
                <a:solidFill>
                  <a:srgbClr val="434343"/>
                </a:solidFill>
              </a:defRPr>
            </a:lvl6pPr>
            <a:lvl7pPr lvl="6" rtl="0" algn="ctr">
              <a:spcBef>
                <a:spcPts val="0"/>
              </a:spcBef>
              <a:spcAft>
                <a:spcPts val="0"/>
              </a:spcAft>
              <a:buNone/>
              <a:defRPr>
                <a:solidFill>
                  <a:srgbClr val="434343"/>
                </a:solidFill>
              </a:defRPr>
            </a:lvl7pPr>
            <a:lvl8pPr lvl="7" rtl="0" algn="ctr">
              <a:spcBef>
                <a:spcPts val="0"/>
              </a:spcBef>
              <a:spcAft>
                <a:spcPts val="0"/>
              </a:spcAft>
              <a:buNone/>
              <a:defRPr>
                <a:solidFill>
                  <a:srgbClr val="434343"/>
                </a:solidFill>
              </a:defRPr>
            </a:lvl8pPr>
            <a:lvl9pPr lvl="8" rtl="0" algn="ctr">
              <a:spcBef>
                <a:spcPts val="0"/>
              </a:spcBef>
              <a:spcAft>
                <a:spcPts val="0"/>
              </a:spcAft>
              <a:buNone/>
              <a:defRPr>
                <a:solidFill>
                  <a:srgbClr val="434343"/>
                </a:solidFill>
              </a:defRPr>
            </a:lvl9pPr>
          </a:lstStyle>
          <a:p/>
        </p:txBody>
      </p:sp>
      <p:sp>
        <p:nvSpPr>
          <p:cNvPr id="55" name="Google Shape;55;p11"/>
          <p:cNvSpPr/>
          <p:nvPr>
            <p:ph idx="2" type="pic"/>
          </p:nvPr>
        </p:nvSpPr>
        <p:spPr>
          <a:xfrm>
            <a:off x="0" y="0"/>
            <a:ext cx="9144000" cy="2571750"/>
          </a:xfrm>
          <a:prstGeom prst="rect">
            <a:avLst/>
          </a:prstGeom>
          <a:solidFill>
            <a:srgbClr val="D8D8D8"/>
          </a:solidFill>
          <a:ln>
            <a:noFill/>
          </a:ln>
        </p:spPr>
        <p:txBody>
          <a:bodyPr anchorCtr="0" anchor="ctr" bIns="91425" lIns="91425" spcFirstLastPara="1" rIns="91425" wrap="square" tIns="91425">
            <a:noAutofit/>
          </a:bodyPr>
          <a:lstStyle>
            <a:lvl1pPr indent="0" lvl="0" marL="0" marR="0" rtl="0" algn="ctr">
              <a:spcBef>
                <a:spcPts val="24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indent="0" lvl="1" marL="457200" marR="0" rtl="0" algn="l">
              <a:spcBef>
                <a:spcPts val="56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2pPr>
            <a:lvl3pPr indent="0" lvl="2" marL="914400" marR="0" rtl="0" algn="l">
              <a:spcBef>
                <a:spcPts val="48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3pPr>
            <a:lvl4pPr indent="0" lvl="3" marL="1371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4pPr>
            <a:lvl5pPr indent="0" lvl="4" marL="18288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5pPr>
            <a:lvl6pPr indent="0" lvl="5" marL="22860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6pPr>
            <a:lvl7pPr indent="0" lvl="6" marL="27432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7pPr>
            <a:lvl8pPr indent="0" lvl="7" marL="32004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8pPr>
            <a:lvl9pPr indent="0" lvl="8" marL="3657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9pPr>
          </a:lstStyle>
          <a:p/>
        </p:txBody>
      </p:sp>
      <p:sp>
        <p:nvSpPr>
          <p:cNvPr id="56" name="Google Shape;56;p11"/>
          <p:cNvSpPr/>
          <p:nvPr>
            <p:ph idx="3" type="pic"/>
          </p:nvPr>
        </p:nvSpPr>
        <p:spPr>
          <a:xfrm>
            <a:off x="3869922" y="1869672"/>
            <a:ext cx="1404156" cy="1404156"/>
          </a:xfrm>
          <a:prstGeom prst="ellipse">
            <a:avLst/>
          </a:prstGeom>
          <a:solidFill>
            <a:schemeClr val="lt1"/>
          </a:solidFill>
          <a:ln cap="flat" cmpd="sng" w="88900">
            <a:solidFill>
              <a:srgbClr val="FD2906"/>
            </a:solidFill>
            <a:prstDash val="solid"/>
            <a:round/>
            <a:headEnd len="sm" w="sm" type="none"/>
            <a:tailEnd len="sm" w="sm" type="none"/>
          </a:ln>
        </p:spPr>
        <p:txBody>
          <a:bodyPr anchorCtr="0" anchor="ctr" bIns="91425" lIns="91425" spcFirstLastPara="1" rIns="91425" wrap="square" tIns="91425">
            <a:noAutofit/>
          </a:bodyPr>
          <a:lstStyle>
            <a:lvl1pPr indent="0" lvl="0" marL="0" marR="0" rtl="0" algn="ctr">
              <a:spcBef>
                <a:spcPts val="24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indent="0" lvl="1" marL="457200" marR="0" rtl="0" algn="l">
              <a:spcBef>
                <a:spcPts val="56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2pPr>
            <a:lvl3pPr indent="0" lvl="2" marL="914400" marR="0" rtl="0" algn="l">
              <a:spcBef>
                <a:spcPts val="48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3pPr>
            <a:lvl4pPr indent="0" lvl="3" marL="1371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4pPr>
            <a:lvl5pPr indent="0" lvl="4" marL="18288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5pPr>
            <a:lvl6pPr indent="0" lvl="5" marL="22860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6pPr>
            <a:lvl7pPr indent="0" lvl="6" marL="27432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7pPr>
            <a:lvl8pPr indent="0" lvl="7" marL="32004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8pPr>
            <a:lvl9pPr indent="0" lvl="8" marL="3657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Images and Contents Layout">
  <p:cSld name="5_Images and Contents Layout">
    <p:bg>
      <p:bgPr>
        <a:solidFill>
          <a:srgbClr val="FDDD06"/>
        </a:solidFill>
      </p:bgPr>
    </p:bg>
    <p:spTree>
      <p:nvGrpSpPr>
        <p:cNvPr id="57" name="Shape 57"/>
        <p:cNvGrpSpPr/>
        <p:nvPr/>
      </p:nvGrpSpPr>
      <p:grpSpPr>
        <a:xfrm>
          <a:off x="0" y="0"/>
          <a:ext cx="0" cy="0"/>
          <a:chOff x="0" y="0"/>
          <a:chExt cx="0" cy="0"/>
        </a:xfrm>
      </p:grpSpPr>
      <p:sp>
        <p:nvSpPr>
          <p:cNvPr id="58" name="Google Shape;58;p12"/>
          <p:cNvSpPr/>
          <p:nvPr/>
        </p:nvSpPr>
        <p:spPr>
          <a:xfrm>
            <a:off x="3995738" y="243024"/>
            <a:ext cx="3672606" cy="1536638"/>
          </a:xfrm>
          <a:prstGeom prst="rect">
            <a:avLst/>
          </a:prstGeom>
          <a:solidFill>
            <a:srgbClr val="FD290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9" name="Google Shape;59;p12"/>
          <p:cNvSpPr/>
          <p:nvPr>
            <p:ph idx="2" type="pic"/>
          </p:nvPr>
        </p:nvSpPr>
        <p:spPr>
          <a:xfrm>
            <a:off x="0" y="0"/>
            <a:ext cx="3995738" cy="5143500"/>
          </a:xfrm>
          <a:prstGeom prst="rect">
            <a:avLst/>
          </a:prstGeom>
          <a:solidFill>
            <a:srgbClr val="D8D8D8"/>
          </a:solidFill>
          <a:ln>
            <a:noFill/>
          </a:ln>
        </p:spPr>
        <p:txBody>
          <a:bodyPr anchorCtr="0" anchor="ctr" bIns="91425" lIns="91425" spcFirstLastPara="1" rIns="91425" wrap="square" tIns="91425">
            <a:noAutofit/>
          </a:bodyPr>
          <a:lstStyle>
            <a:lvl1pPr indent="0" lvl="0" marL="0" marR="0" rtl="0" algn="ctr">
              <a:spcBef>
                <a:spcPts val="24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indent="0" lvl="1" marL="457200" marR="0" rtl="0" algn="l">
              <a:spcBef>
                <a:spcPts val="56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2pPr>
            <a:lvl3pPr indent="0" lvl="2" marL="914400" marR="0" rtl="0" algn="l">
              <a:spcBef>
                <a:spcPts val="48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3pPr>
            <a:lvl4pPr indent="0" lvl="3" marL="1371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4pPr>
            <a:lvl5pPr indent="0" lvl="4" marL="18288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5pPr>
            <a:lvl6pPr indent="0" lvl="5" marL="22860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6pPr>
            <a:lvl7pPr indent="0" lvl="6" marL="27432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7pPr>
            <a:lvl8pPr indent="0" lvl="7" marL="32004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8pPr>
            <a:lvl9pPr indent="0" lvl="8" marL="3657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Images and Contents Layout">
  <p:cSld name="10_Images and Contents Layout">
    <p:bg>
      <p:bgPr>
        <a:solidFill>
          <a:srgbClr val="FD2906"/>
        </a:solidFill>
      </p:bgPr>
    </p:bg>
    <p:spTree>
      <p:nvGrpSpPr>
        <p:cNvPr id="60" name="Shape 60"/>
        <p:cNvGrpSpPr/>
        <p:nvPr/>
      </p:nvGrpSpPr>
      <p:grpSpPr>
        <a:xfrm>
          <a:off x="0" y="0"/>
          <a:ext cx="0" cy="0"/>
          <a:chOff x="0" y="0"/>
          <a:chExt cx="0" cy="0"/>
        </a:xfrm>
      </p:grpSpPr>
      <p:pic>
        <p:nvPicPr>
          <p:cNvPr id="61" name="Google Shape;61;p13"/>
          <p:cNvPicPr preferRelativeResize="0"/>
          <p:nvPr/>
        </p:nvPicPr>
        <p:blipFill rotWithShape="1">
          <a:blip r:embed="rId2">
            <a:alphaModFix/>
          </a:blip>
          <a:srcRect b="0" l="0" r="0" t="0"/>
          <a:stretch/>
        </p:blipFill>
        <p:spPr>
          <a:xfrm>
            <a:off x="4667512" y="411510"/>
            <a:ext cx="3800235" cy="2082292"/>
          </a:xfrm>
          <a:prstGeom prst="rect">
            <a:avLst/>
          </a:prstGeom>
          <a:noFill/>
          <a:ln>
            <a:noFill/>
          </a:ln>
        </p:spPr>
      </p:pic>
      <p:sp>
        <p:nvSpPr>
          <p:cNvPr id="62" name="Google Shape;62;p13"/>
          <p:cNvSpPr/>
          <p:nvPr>
            <p:ph idx="2" type="pic"/>
          </p:nvPr>
        </p:nvSpPr>
        <p:spPr>
          <a:xfrm>
            <a:off x="5306628" y="546615"/>
            <a:ext cx="2522002" cy="1640321"/>
          </a:xfrm>
          <a:prstGeom prst="rect">
            <a:avLst/>
          </a:prstGeom>
          <a:solidFill>
            <a:srgbClr val="D8D8D8"/>
          </a:solidFill>
          <a:ln>
            <a:noFill/>
          </a:ln>
        </p:spPr>
        <p:txBody>
          <a:bodyPr anchorCtr="0" anchor="ctr" bIns="91425" lIns="91425" spcFirstLastPara="1" rIns="91425" wrap="square" tIns="91425">
            <a:noAutofit/>
          </a:bodyPr>
          <a:lstStyle>
            <a:lvl1pPr indent="0" lvl="0" marL="0" marR="0" rtl="0" algn="ctr">
              <a:spcBef>
                <a:spcPts val="24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indent="0" lvl="1" marL="457200" marR="0" rtl="0" algn="l">
              <a:spcBef>
                <a:spcPts val="56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2pPr>
            <a:lvl3pPr indent="0" lvl="2" marL="914400" marR="0" rtl="0" algn="l">
              <a:spcBef>
                <a:spcPts val="48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3pPr>
            <a:lvl4pPr indent="0" lvl="3" marL="1371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4pPr>
            <a:lvl5pPr indent="0" lvl="4" marL="18288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5pPr>
            <a:lvl6pPr indent="0" lvl="5" marL="22860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6pPr>
            <a:lvl7pPr indent="0" lvl="6" marL="27432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7pPr>
            <a:lvl8pPr indent="0" lvl="7" marL="32004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8pPr>
            <a:lvl9pPr indent="0" lvl="8" marL="3657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9pPr>
          </a:lstStyle>
          <a:p/>
        </p:txBody>
      </p:sp>
      <p:pic>
        <p:nvPicPr>
          <p:cNvPr id="63" name="Google Shape;63;p13"/>
          <p:cNvPicPr preferRelativeResize="0"/>
          <p:nvPr/>
        </p:nvPicPr>
        <p:blipFill rotWithShape="1">
          <a:blip r:embed="rId2">
            <a:alphaModFix/>
          </a:blip>
          <a:srcRect b="0" l="0" r="0" t="0"/>
          <a:stretch/>
        </p:blipFill>
        <p:spPr>
          <a:xfrm>
            <a:off x="4667512" y="2643758"/>
            <a:ext cx="3800235" cy="2082292"/>
          </a:xfrm>
          <a:prstGeom prst="rect">
            <a:avLst/>
          </a:prstGeom>
          <a:noFill/>
          <a:ln>
            <a:noFill/>
          </a:ln>
        </p:spPr>
      </p:pic>
      <p:sp>
        <p:nvSpPr>
          <p:cNvPr id="64" name="Google Shape;64;p13"/>
          <p:cNvSpPr/>
          <p:nvPr>
            <p:ph idx="3" type="pic"/>
          </p:nvPr>
        </p:nvSpPr>
        <p:spPr>
          <a:xfrm>
            <a:off x="5306628" y="2778863"/>
            <a:ext cx="2522002" cy="1640321"/>
          </a:xfrm>
          <a:prstGeom prst="rect">
            <a:avLst/>
          </a:prstGeom>
          <a:solidFill>
            <a:srgbClr val="D8D8D8"/>
          </a:solidFill>
          <a:ln>
            <a:noFill/>
          </a:ln>
        </p:spPr>
        <p:txBody>
          <a:bodyPr anchorCtr="0" anchor="ctr" bIns="91425" lIns="91425" spcFirstLastPara="1" rIns="91425" wrap="square" tIns="91425">
            <a:noAutofit/>
          </a:bodyPr>
          <a:lstStyle>
            <a:lvl1pPr indent="0" lvl="0" marL="0" marR="0" rtl="0" algn="ctr">
              <a:spcBef>
                <a:spcPts val="24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indent="0" lvl="1" marL="457200" marR="0" rtl="0" algn="l">
              <a:spcBef>
                <a:spcPts val="56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2pPr>
            <a:lvl3pPr indent="0" lvl="2" marL="914400" marR="0" rtl="0" algn="l">
              <a:spcBef>
                <a:spcPts val="48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3pPr>
            <a:lvl4pPr indent="0" lvl="3" marL="1371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4pPr>
            <a:lvl5pPr indent="0" lvl="4" marL="18288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5pPr>
            <a:lvl6pPr indent="0" lvl="5" marL="22860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6pPr>
            <a:lvl7pPr indent="0" lvl="6" marL="27432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7pPr>
            <a:lvl8pPr indent="0" lvl="7" marL="32004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8pPr>
            <a:lvl9pPr indent="0" lvl="8" marL="3657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asic Layout">
  <p:cSld name="3_Basic Layout">
    <p:bg>
      <p:bgPr>
        <a:solidFill>
          <a:schemeClr val="lt1"/>
        </a:solidFill>
      </p:bgPr>
    </p:bg>
    <p:spTree>
      <p:nvGrpSpPr>
        <p:cNvPr id="65" name="Shape 65"/>
        <p:cNvGrpSpPr/>
        <p:nvPr/>
      </p:nvGrpSpPr>
      <p:grpSpPr>
        <a:xfrm>
          <a:off x="0" y="0"/>
          <a:ext cx="0" cy="0"/>
          <a:chOff x="0" y="0"/>
          <a:chExt cx="0" cy="0"/>
        </a:xfrm>
      </p:grpSpPr>
      <p:pic>
        <p:nvPicPr>
          <p:cNvPr descr="C:\Users\WIN7\Downloads\apple-1868496.jpg" id="66" name="Google Shape;66;p14"/>
          <p:cNvPicPr preferRelativeResize="0"/>
          <p:nvPr/>
        </p:nvPicPr>
        <p:blipFill rotWithShape="1">
          <a:blip r:embed="rId2">
            <a:alphaModFix/>
          </a:blip>
          <a:srcRect b="15563" l="0" r="0" t="0"/>
          <a:stretch/>
        </p:blipFill>
        <p:spPr>
          <a:xfrm>
            <a:off x="7640" y="0"/>
            <a:ext cx="9136360" cy="5143500"/>
          </a:xfrm>
          <a:prstGeom prst="rect">
            <a:avLst/>
          </a:prstGeom>
          <a:noFill/>
          <a:ln>
            <a:noFill/>
          </a:ln>
        </p:spPr>
      </p:pic>
      <p:sp>
        <p:nvSpPr>
          <p:cNvPr id="67" name="Google Shape;67;p14"/>
          <p:cNvSpPr/>
          <p:nvPr/>
        </p:nvSpPr>
        <p:spPr>
          <a:xfrm>
            <a:off x="0" y="0"/>
            <a:ext cx="9144000" cy="5143500"/>
          </a:xfrm>
          <a:prstGeom prst="rect">
            <a:avLst/>
          </a:prstGeom>
          <a:solidFill>
            <a:srgbClr val="FDDD06">
              <a:alpha val="8196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8" name="Google Shape;68;p14"/>
          <p:cNvSpPr/>
          <p:nvPr>
            <p:ph idx="2" type="pic"/>
          </p:nvPr>
        </p:nvSpPr>
        <p:spPr>
          <a:xfrm>
            <a:off x="2830160" y="1437038"/>
            <a:ext cx="3254008" cy="1899840"/>
          </a:xfrm>
          <a:prstGeom prst="rect">
            <a:avLst/>
          </a:prstGeom>
          <a:solidFill>
            <a:srgbClr val="D8D8D8"/>
          </a:solidFill>
          <a:ln>
            <a:noFill/>
          </a:ln>
        </p:spPr>
        <p:txBody>
          <a:bodyPr anchorCtr="0" anchor="ctr" bIns="91425" lIns="91425" spcFirstLastPara="1" rIns="91425" wrap="square" tIns="91425">
            <a:noAutofit/>
          </a:bodyPr>
          <a:lstStyle>
            <a:lvl1pPr indent="0" lvl="0" marL="0" marR="0" rtl="0" algn="ctr">
              <a:spcBef>
                <a:spcPts val="24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indent="0" lvl="1" marL="457200" marR="0" rtl="0" algn="l">
              <a:spcBef>
                <a:spcPts val="56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2pPr>
            <a:lvl3pPr indent="0" lvl="2" marL="914400" marR="0" rtl="0" algn="l">
              <a:spcBef>
                <a:spcPts val="48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3pPr>
            <a:lvl4pPr indent="0" lvl="3" marL="1371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4pPr>
            <a:lvl5pPr indent="0" lvl="4" marL="18288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5pPr>
            <a:lvl6pPr indent="0" lvl="5" marL="22860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6pPr>
            <a:lvl7pPr indent="0" lvl="6" marL="27432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7pPr>
            <a:lvl8pPr indent="0" lvl="7" marL="32004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8pPr>
            <a:lvl9pPr indent="0" lvl="8" marL="3657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9pPr>
          </a:lstStyle>
          <a:p/>
        </p:txBody>
      </p:sp>
      <p:sp>
        <p:nvSpPr>
          <p:cNvPr id="69" name="Google Shape;69;p14"/>
          <p:cNvSpPr txBox="1"/>
          <p:nvPr>
            <p:ph type="title"/>
          </p:nvPr>
        </p:nvSpPr>
        <p:spPr>
          <a:xfrm>
            <a:off x="22171" y="100325"/>
            <a:ext cx="9085800" cy="6234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None/>
              <a:defRPr sz="3600">
                <a:solidFill>
                  <a:srgbClr val="434343"/>
                </a:solidFill>
              </a:defRPr>
            </a:lvl1pPr>
            <a:lvl2pPr lvl="1" rtl="0" algn="ctr">
              <a:spcBef>
                <a:spcPts val="0"/>
              </a:spcBef>
              <a:spcAft>
                <a:spcPts val="0"/>
              </a:spcAft>
              <a:buNone/>
              <a:defRPr sz="3600">
                <a:solidFill>
                  <a:srgbClr val="434343"/>
                </a:solidFill>
              </a:defRPr>
            </a:lvl2pPr>
            <a:lvl3pPr lvl="2" rtl="0" algn="ctr">
              <a:spcBef>
                <a:spcPts val="0"/>
              </a:spcBef>
              <a:spcAft>
                <a:spcPts val="0"/>
              </a:spcAft>
              <a:buNone/>
              <a:defRPr sz="3600">
                <a:solidFill>
                  <a:srgbClr val="434343"/>
                </a:solidFill>
              </a:defRPr>
            </a:lvl3pPr>
            <a:lvl4pPr lvl="3" rtl="0" algn="ctr">
              <a:spcBef>
                <a:spcPts val="0"/>
              </a:spcBef>
              <a:spcAft>
                <a:spcPts val="0"/>
              </a:spcAft>
              <a:buNone/>
              <a:defRPr sz="3600">
                <a:solidFill>
                  <a:srgbClr val="434343"/>
                </a:solidFill>
              </a:defRPr>
            </a:lvl4pPr>
            <a:lvl5pPr lvl="4" rtl="0" algn="ctr">
              <a:spcBef>
                <a:spcPts val="0"/>
              </a:spcBef>
              <a:spcAft>
                <a:spcPts val="0"/>
              </a:spcAft>
              <a:buNone/>
              <a:defRPr sz="3600">
                <a:solidFill>
                  <a:srgbClr val="434343"/>
                </a:solidFill>
              </a:defRPr>
            </a:lvl5pPr>
            <a:lvl6pPr lvl="5" rtl="0" algn="ctr">
              <a:spcBef>
                <a:spcPts val="0"/>
              </a:spcBef>
              <a:spcAft>
                <a:spcPts val="0"/>
              </a:spcAft>
              <a:buNone/>
              <a:defRPr sz="3600">
                <a:solidFill>
                  <a:srgbClr val="434343"/>
                </a:solidFill>
              </a:defRPr>
            </a:lvl6pPr>
            <a:lvl7pPr lvl="6" rtl="0" algn="ctr">
              <a:spcBef>
                <a:spcPts val="0"/>
              </a:spcBef>
              <a:spcAft>
                <a:spcPts val="0"/>
              </a:spcAft>
              <a:buNone/>
              <a:defRPr sz="3600">
                <a:solidFill>
                  <a:srgbClr val="434343"/>
                </a:solidFill>
              </a:defRPr>
            </a:lvl7pPr>
            <a:lvl8pPr lvl="7" rtl="0" algn="ctr">
              <a:spcBef>
                <a:spcPts val="0"/>
              </a:spcBef>
              <a:spcAft>
                <a:spcPts val="0"/>
              </a:spcAft>
              <a:buNone/>
              <a:defRPr sz="3600">
                <a:solidFill>
                  <a:srgbClr val="434343"/>
                </a:solidFill>
              </a:defRPr>
            </a:lvl8pPr>
            <a:lvl9pPr lvl="8" rtl="0" algn="ctr">
              <a:spcBef>
                <a:spcPts val="0"/>
              </a:spcBef>
              <a:spcAft>
                <a:spcPts val="0"/>
              </a:spcAft>
              <a:buNone/>
              <a:defRPr sz="3600">
                <a:solidFill>
                  <a:srgbClr val="434343"/>
                </a:solidFill>
              </a:defRPr>
            </a:lvl9pPr>
          </a:lstStyle>
          <a:p/>
        </p:txBody>
      </p:sp>
      <p:sp>
        <p:nvSpPr>
          <p:cNvPr id="70" name="Google Shape;70;p14"/>
          <p:cNvSpPr txBox="1"/>
          <p:nvPr>
            <p:ph idx="1" type="subTitle"/>
          </p:nvPr>
        </p:nvSpPr>
        <p:spPr>
          <a:xfrm>
            <a:off x="7650" y="730949"/>
            <a:ext cx="9100500" cy="2508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None/>
              <a:defRPr>
                <a:solidFill>
                  <a:srgbClr val="434343"/>
                </a:solidFill>
              </a:defRPr>
            </a:lvl1pPr>
            <a:lvl2pPr lvl="1" rtl="0" algn="ctr">
              <a:spcBef>
                <a:spcPts val="0"/>
              </a:spcBef>
              <a:spcAft>
                <a:spcPts val="0"/>
              </a:spcAft>
              <a:buNone/>
              <a:defRPr>
                <a:solidFill>
                  <a:srgbClr val="434343"/>
                </a:solidFill>
              </a:defRPr>
            </a:lvl2pPr>
            <a:lvl3pPr lvl="2" rtl="0" algn="ctr">
              <a:spcBef>
                <a:spcPts val="0"/>
              </a:spcBef>
              <a:spcAft>
                <a:spcPts val="0"/>
              </a:spcAft>
              <a:buNone/>
              <a:defRPr>
                <a:solidFill>
                  <a:srgbClr val="434343"/>
                </a:solidFill>
              </a:defRPr>
            </a:lvl3pPr>
            <a:lvl4pPr lvl="3" rtl="0" algn="ctr">
              <a:spcBef>
                <a:spcPts val="0"/>
              </a:spcBef>
              <a:spcAft>
                <a:spcPts val="0"/>
              </a:spcAft>
              <a:buNone/>
              <a:defRPr>
                <a:solidFill>
                  <a:srgbClr val="434343"/>
                </a:solidFill>
              </a:defRPr>
            </a:lvl4pPr>
            <a:lvl5pPr lvl="4" rtl="0" algn="ctr">
              <a:spcBef>
                <a:spcPts val="0"/>
              </a:spcBef>
              <a:spcAft>
                <a:spcPts val="0"/>
              </a:spcAft>
              <a:buNone/>
              <a:defRPr>
                <a:solidFill>
                  <a:srgbClr val="434343"/>
                </a:solidFill>
              </a:defRPr>
            </a:lvl5pPr>
            <a:lvl6pPr lvl="5" rtl="0" algn="ctr">
              <a:spcBef>
                <a:spcPts val="0"/>
              </a:spcBef>
              <a:spcAft>
                <a:spcPts val="0"/>
              </a:spcAft>
              <a:buNone/>
              <a:defRPr>
                <a:solidFill>
                  <a:srgbClr val="434343"/>
                </a:solidFill>
              </a:defRPr>
            </a:lvl6pPr>
            <a:lvl7pPr lvl="6" rtl="0" algn="ctr">
              <a:spcBef>
                <a:spcPts val="0"/>
              </a:spcBef>
              <a:spcAft>
                <a:spcPts val="0"/>
              </a:spcAft>
              <a:buNone/>
              <a:defRPr>
                <a:solidFill>
                  <a:srgbClr val="434343"/>
                </a:solidFill>
              </a:defRPr>
            </a:lvl7pPr>
            <a:lvl8pPr lvl="7" rtl="0" algn="ctr">
              <a:spcBef>
                <a:spcPts val="0"/>
              </a:spcBef>
              <a:spcAft>
                <a:spcPts val="0"/>
              </a:spcAft>
              <a:buNone/>
              <a:defRPr>
                <a:solidFill>
                  <a:srgbClr val="434343"/>
                </a:solidFill>
              </a:defRPr>
            </a:lvl8pPr>
            <a:lvl9pPr lvl="8" rtl="0" algn="ctr">
              <a:spcBef>
                <a:spcPts val="0"/>
              </a:spcBef>
              <a:spcAft>
                <a:spcPts val="0"/>
              </a:spcAft>
              <a:buNone/>
              <a:defRPr>
                <a:solidFill>
                  <a:srgbClr val="434343"/>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Images and Contents Layout">
  <p:cSld name="9_Images and Contents Layout">
    <p:spTree>
      <p:nvGrpSpPr>
        <p:cNvPr id="71" name="Shape 71"/>
        <p:cNvGrpSpPr/>
        <p:nvPr/>
      </p:nvGrpSpPr>
      <p:grpSpPr>
        <a:xfrm>
          <a:off x="0" y="0"/>
          <a:ext cx="0" cy="0"/>
          <a:chOff x="0" y="0"/>
          <a:chExt cx="0" cy="0"/>
        </a:xfrm>
      </p:grpSpPr>
      <p:sp>
        <p:nvSpPr>
          <p:cNvPr id="72" name="Google Shape;72;p15"/>
          <p:cNvSpPr/>
          <p:nvPr>
            <p:ph idx="2" type="pic"/>
          </p:nvPr>
        </p:nvSpPr>
        <p:spPr>
          <a:xfrm>
            <a:off x="-1" y="0"/>
            <a:ext cx="4536000" cy="2952000"/>
          </a:xfrm>
          <a:prstGeom prst="rect">
            <a:avLst/>
          </a:prstGeom>
          <a:solidFill>
            <a:srgbClr val="D8D8D8"/>
          </a:solidFill>
          <a:ln>
            <a:noFill/>
          </a:ln>
        </p:spPr>
        <p:txBody>
          <a:bodyPr anchorCtr="0" anchor="ctr" bIns="91425" lIns="91425" spcFirstLastPara="1" rIns="91425" wrap="square" tIns="91425">
            <a:noAutofit/>
          </a:bodyPr>
          <a:lstStyle>
            <a:lvl1pPr indent="0" lvl="0" marL="0" marR="0" rtl="0" algn="ctr">
              <a:spcBef>
                <a:spcPts val="24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indent="0" lvl="1" marL="457200" marR="0" rtl="0" algn="l">
              <a:spcBef>
                <a:spcPts val="56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2pPr>
            <a:lvl3pPr indent="0" lvl="2" marL="914400" marR="0" rtl="0" algn="l">
              <a:spcBef>
                <a:spcPts val="48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3pPr>
            <a:lvl4pPr indent="0" lvl="3" marL="1371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4pPr>
            <a:lvl5pPr indent="0" lvl="4" marL="18288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5pPr>
            <a:lvl6pPr indent="0" lvl="5" marL="22860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6pPr>
            <a:lvl7pPr indent="0" lvl="6" marL="27432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7pPr>
            <a:lvl8pPr indent="0" lvl="7" marL="32004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8pPr>
            <a:lvl9pPr indent="0" lvl="8" marL="3657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9pPr>
          </a:lstStyle>
          <a:p/>
        </p:txBody>
      </p:sp>
      <p:sp>
        <p:nvSpPr>
          <p:cNvPr id="73" name="Google Shape;73;p15"/>
          <p:cNvSpPr/>
          <p:nvPr>
            <p:ph idx="3" type="pic"/>
          </p:nvPr>
        </p:nvSpPr>
        <p:spPr>
          <a:xfrm>
            <a:off x="4608000" y="0"/>
            <a:ext cx="4536000" cy="2952000"/>
          </a:xfrm>
          <a:prstGeom prst="rect">
            <a:avLst/>
          </a:prstGeom>
          <a:solidFill>
            <a:srgbClr val="D8D8D8"/>
          </a:solidFill>
          <a:ln>
            <a:noFill/>
          </a:ln>
        </p:spPr>
        <p:txBody>
          <a:bodyPr anchorCtr="0" anchor="ctr" bIns="91425" lIns="91425" spcFirstLastPara="1" rIns="91425" wrap="square" tIns="91425">
            <a:noAutofit/>
          </a:bodyPr>
          <a:lstStyle>
            <a:lvl1pPr indent="0" lvl="0" marL="0" marR="0" rtl="0" algn="ctr">
              <a:spcBef>
                <a:spcPts val="24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indent="0" lvl="1" marL="457200" marR="0" rtl="0" algn="l">
              <a:spcBef>
                <a:spcPts val="56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2pPr>
            <a:lvl3pPr indent="0" lvl="2" marL="914400" marR="0" rtl="0" algn="l">
              <a:spcBef>
                <a:spcPts val="48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3pPr>
            <a:lvl4pPr indent="0" lvl="3" marL="1371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4pPr>
            <a:lvl5pPr indent="0" lvl="4" marL="18288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5pPr>
            <a:lvl6pPr indent="0" lvl="5" marL="22860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6pPr>
            <a:lvl7pPr indent="0" lvl="6" marL="27432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7pPr>
            <a:lvl8pPr indent="0" lvl="7" marL="32004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8pPr>
            <a:lvl9pPr indent="0" lvl="8" marL="3657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9pPr>
          </a:lstStyle>
          <a:p/>
        </p:txBody>
      </p:sp>
      <p:sp>
        <p:nvSpPr>
          <p:cNvPr id="74" name="Google Shape;74;p15"/>
          <p:cNvSpPr/>
          <p:nvPr/>
        </p:nvSpPr>
        <p:spPr>
          <a:xfrm>
            <a:off x="0" y="3003550"/>
            <a:ext cx="9144000" cy="2139950"/>
          </a:xfrm>
          <a:prstGeom prst="rect">
            <a:avLst/>
          </a:prstGeom>
          <a:solidFill>
            <a:srgbClr val="FD290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Images and Contents Layout">
  <p:cSld name="3_Images and Contents Layout">
    <p:bg>
      <p:bgPr>
        <a:solidFill>
          <a:srgbClr val="FD2906"/>
        </a:solidFill>
      </p:bgPr>
    </p:bg>
    <p:spTree>
      <p:nvGrpSpPr>
        <p:cNvPr id="75" name="Shape 75"/>
        <p:cNvGrpSpPr/>
        <p:nvPr/>
      </p:nvGrpSpPr>
      <p:grpSpPr>
        <a:xfrm>
          <a:off x="0" y="0"/>
          <a:ext cx="0" cy="0"/>
          <a:chOff x="0" y="0"/>
          <a:chExt cx="0" cy="0"/>
        </a:xfrm>
      </p:grpSpPr>
      <p:pic>
        <p:nvPicPr>
          <p:cNvPr descr="D:\Fullppt\PNG이미지\핸드폰2.png" id="76" name="Google Shape;76;p16"/>
          <p:cNvPicPr preferRelativeResize="0"/>
          <p:nvPr/>
        </p:nvPicPr>
        <p:blipFill rotWithShape="1">
          <a:blip r:embed="rId2">
            <a:alphaModFix/>
          </a:blip>
          <a:srcRect b="0" l="0" r="0" t="0"/>
          <a:stretch/>
        </p:blipFill>
        <p:spPr>
          <a:xfrm>
            <a:off x="6156176" y="1361102"/>
            <a:ext cx="2808312" cy="3400810"/>
          </a:xfrm>
          <a:prstGeom prst="rect">
            <a:avLst/>
          </a:prstGeom>
          <a:noFill/>
          <a:ln>
            <a:noFill/>
          </a:ln>
        </p:spPr>
      </p:pic>
      <p:sp>
        <p:nvSpPr>
          <p:cNvPr id="77" name="Google Shape;77;p16"/>
          <p:cNvSpPr/>
          <p:nvPr>
            <p:ph idx="2" type="pic"/>
          </p:nvPr>
        </p:nvSpPr>
        <p:spPr>
          <a:xfrm>
            <a:off x="6840823" y="1499618"/>
            <a:ext cx="1619609" cy="2501798"/>
          </a:xfrm>
          <a:prstGeom prst="rect">
            <a:avLst/>
          </a:prstGeom>
          <a:solidFill>
            <a:srgbClr val="D8D8D8"/>
          </a:solidFill>
          <a:ln>
            <a:noFill/>
          </a:ln>
        </p:spPr>
        <p:txBody>
          <a:bodyPr anchorCtr="0" anchor="ctr" bIns="91425" lIns="91425" spcFirstLastPara="1" rIns="91425" wrap="square" tIns="91425">
            <a:noAutofit/>
          </a:bodyPr>
          <a:lstStyle>
            <a:lvl1pPr indent="0" lvl="0" marL="0" marR="0" rtl="0" algn="ctr">
              <a:spcBef>
                <a:spcPts val="24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indent="0" lvl="1" marL="457200" marR="0" rtl="0" algn="l">
              <a:spcBef>
                <a:spcPts val="56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2pPr>
            <a:lvl3pPr indent="0" lvl="2" marL="914400" marR="0" rtl="0" algn="l">
              <a:spcBef>
                <a:spcPts val="48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3pPr>
            <a:lvl4pPr indent="0" lvl="3" marL="1371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4pPr>
            <a:lvl5pPr indent="0" lvl="4" marL="18288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5pPr>
            <a:lvl6pPr indent="0" lvl="5" marL="22860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6pPr>
            <a:lvl7pPr indent="0" lvl="6" marL="27432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7pPr>
            <a:lvl8pPr indent="0" lvl="7" marL="32004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8pPr>
            <a:lvl9pPr indent="0" lvl="8" marL="3657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9pPr>
          </a:lstStyle>
          <a:p/>
        </p:txBody>
      </p:sp>
      <p:sp>
        <p:nvSpPr>
          <p:cNvPr id="78" name="Google Shape;78;p16"/>
          <p:cNvSpPr/>
          <p:nvPr>
            <p:ph idx="3" type="pic"/>
          </p:nvPr>
        </p:nvSpPr>
        <p:spPr>
          <a:xfrm>
            <a:off x="5688695" y="1783624"/>
            <a:ext cx="1619609" cy="2501798"/>
          </a:xfrm>
          <a:prstGeom prst="rect">
            <a:avLst/>
          </a:prstGeom>
          <a:solidFill>
            <a:srgbClr val="BFBFBF"/>
          </a:solidFill>
          <a:ln>
            <a:noFill/>
          </a:ln>
        </p:spPr>
        <p:txBody>
          <a:bodyPr anchorCtr="0" anchor="ctr" bIns="91425" lIns="91425" spcFirstLastPara="1" rIns="91425" wrap="square" tIns="91425">
            <a:noAutofit/>
          </a:bodyPr>
          <a:lstStyle>
            <a:lvl1pPr indent="0" lvl="0" marL="0" marR="0" rtl="0" algn="ctr">
              <a:spcBef>
                <a:spcPts val="24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indent="0" lvl="1" marL="457200" marR="0" rtl="0" algn="l">
              <a:spcBef>
                <a:spcPts val="56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2pPr>
            <a:lvl3pPr indent="0" lvl="2" marL="914400" marR="0" rtl="0" algn="l">
              <a:spcBef>
                <a:spcPts val="48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3pPr>
            <a:lvl4pPr indent="0" lvl="3" marL="1371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4pPr>
            <a:lvl5pPr indent="0" lvl="4" marL="18288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5pPr>
            <a:lvl6pPr indent="0" lvl="5" marL="22860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6pPr>
            <a:lvl7pPr indent="0" lvl="6" marL="27432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7pPr>
            <a:lvl8pPr indent="0" lvl="7" marL="32004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8pPr>
            <a:lvl9pPr indent="0" lvl="8" marL="3657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9pPr>
          </a:lstStyle>
          <a:p/>
        </p:txBody>
      </p:sp>
      <p:sp>
        <p:nvSpPr>
          <p:cNvPr id="79" name="Google Shape;79;p16"/>
          <p:cNvSpPr txBox="1"/>
          <p:nvPr>
            <p:ph type="title"/>
          </p:nvPr>
        </p:nvSpPr>
        <p:spPr>
          <a:xfrm>
            <a:off x="14533" y="100325"/>
            <a:ext cx="9093300" cy="6234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None/>
              <a:defRPr sz="3600">
                <a:solidFill>
                  <a:srgbClr val="434343"/>
                </a:solidFill>
              </a:defRPr>
            </a:lvl1pPr>
            <a:lvl2pPr lvl="1" rtl="0" algn="ctr">
              <a:spcBef>
                <a:spcPts val="0"/>
              </a:spcBef>
              <a:spcAft>
                <a:spcPts val="0"/>
              </a:spcAft>
              <a:buNone/>
              <a:defRPr sz="3600">
                <a:solidFill>
                  <a:srgbClr val="434343"/>
                </a:solidFill>
              </a:defRPr>
            </a:lvl2pPr>
            <a:lvl3pPr lvl="2" rtl="0" algn="ctr">
              <a:spcBef>
                <a:spcPts val="0"/>
              </a:spcBef>
              <a:spcAft>
                <a:spcPts val="0"/>
              </a:spcAft>
              <a:buNone/>
              <a:defRPr sz="3600">
                <a:solidFill>
                  <a:srgbClr val="434343"/>
                </a:solidFill>
              </a:defRPr>
            </a:lvl3pPr>
            <a:lvl4pPr lvl="3" rtl="0" algn="ctr">
              <a:spcBef>
                <a:spcPts val="0"/>
              </a:spcBef>
              <a:spcAft>
                <a:spcPts val="0"/>
              </a:spcAft>
              <a:buNone/>
              <a:defRPr sz="3600">
                <a:solidFill>
                  <a:srgbClr val="434343"/>
                </a:solidFill>
              </a:defRPr>
            </a:lvl4pPr>
            <a:lvl5pPr lvl="4" rtl="0" algn="ctr">
              <a:spcBef>
                <a:spcPts val="0"/>
              </a:spcBef>
              <a:spcAft>
                <a:spcPts val="0"/>
              </a:spcAft>
              <a:buNone/>
              <a:defRPr sz="3600">
                <a:solidFill>
                  <a:srgbClr val="434343"/>
                </a:solidFill>
              </a:defRPr>
            </a:lvl5pPr>
            <a:lvl6pPr lvl="5" rtl="0" algn="ctr">
              <a:spcBef>
                <a:spcPts val="0"/>
              </a:spcBef>
              <a:spcAft>
                <a:spcPts val="0"/>
              </a:spcAft>
              <a:buNone/>
              <a:defRPr sz="3600">
                <a:solidFill>
                  <a:srgbClr val="434343"/>
                </a:solidFill>
              </a:defRPr>
            </a:lvl6pPr>
            <a:lvl7pPr lvl="6" rtl="0" algn="ctr">
              <a:spcBef>
                <a:spcPts val="0"/>
              </a:spcBef>
              <a:spcAft>
                <a:spcPts val="0"/>
              </a:spcAft>
              <a:buNone/>
              <a:defRPr sz="3600">
                <a:solidFill>
                  <a:srgbClr val="434343"/>
                </a:solidFill>
              </a:defRPr>
            </a:lvl7pPr>
            <a:lvl8pPr lvl="7" rtl="0" algn="ctr">
              <a:spcBef>
                <a:spcPts val="0"/>
              </a:spcBef>
              <a:spcAft>
                <a:spcPts val="0"/>
              </a:spcAft>
              <a:buNone/>
              <a:defRPr sz="3600">
                <a:solidFill>
                  <a:srgbClr val="434343"/>
                </a:solidFill>
              </a:defRPr>
            </a:lvl8pPr>
            <a:lvl9pPr lvl="8" rtl="0" algn="ctr">
              <a:spcBef>
                <a:spcPts val="0"/>
              </a:spcBef>
              <a:spcAft>
                <a:spcPts val="0"/>
              </a:spcAft>
              <a:buNone/>
              <a:defRPr sz="3600">
                <a:solidFill>
                  <a:srgbClr val="434343"/>
                </a:solidFill>
              </a:defRPr>
            </a:lvl9pPr>
          </a:lstStyle>
          <a:p/>
        </p:txBody>
      </p:sp>
      <p:sp>
        <p:nvSpPr>
          <p:cNvPr id="80" name="Google Shape;80;p16"/>
          <p:cNvSpPr txBox="1"/>
          <p:nvPr>
            <p:ph idx="1" type="subTitle"/>
          </p:nvPr>
        </p:nvSpPr>
        <p:spPr>
          <a:xfrm>
            <a:off x="0" y="730949"/>
            <a:ext cx="9108000" cy="2508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None/>
              <a:defRPr>
                <a:solidFill>
                  <a:srgbClr val="434343"/>
                </a:solidFill>
              </a:defRPr>
            </a:lvl1pPr>
            <a:lvl2pPr lvl="1" rtl="0" algn="ctr">
              <a:spcBef>
                <a:spcPts val="0"/>
              </a:spcBef>
              <a:spcAft>
                <a:spcPts val="0"/>
              </a:spcAft>
              <a:buNone/>
              <a:defRPr>
                <a:solidFill>
                  <a:srgbClr val="434343"/>
                </a:solidFill>
              </a:defRPr>
            </a:lvl2pPr>
            <a:lvl3pPr lvl="2" rtl="0" algn="ctr">
              <a:spcBef>
                <a:spcPts val="0"/>
              </a:spcBef>
              <a:spcAft>
                <a:spcPts val="0"/>
              </a:spcAft>
              <a:buNone/>
              <a:defRPr>
                <a:solidFill>
                  <a:srgbClr val="434343"/>
                </a:solidFill>
              </a:defRPr>
            </a:lvl3pPr>
            <a:lvl4pPr lvl="3" rtl="0" algn="ctr">
              <a:spcBef>
                <a:spcPts val="0"/>
              </a:spcBef>
              <a:spcAft>
                <a:spcPts val="0"/>
              </a:spcAft>
              <a:buNone/>
              <a:defRPr>
                <a:solidFill>
                  <a:srgbClr val="434343"/>
                </a:solidFill>
              </a:defRPr>
            </a:lvl4pPr>
            <a:lvl5pPr lvl="4" rtl="0" algn="ctr">
              <a:spcBef>
                <a:spcPts val="0"/>
              </a:spcBef>
              <a:spcAft>
                <a:spcPts val="0"/>
              </a:spcAft>
              <a:buNone/>
              <a:defRPr>
                <a:solidFill>
                  <a:srgbClr val="434343"/>
                </a:solidFill>
              </a:defRPr>
            </a:lvl5pPr>
            <a:lvl6pPr lvl="5" rtl="0" algn="ctr">
              <a:spcBef>
                <a:spcPts val="0"/>
              </a:spcBef>
              <a:spcAft>
                <a:spcPts val="0"/>
              </a:spcAft>
              <a:buNone/>
              <a:defRPr>
                <a:solidFill>
                  <a:srgbClr val="434343"/>
                </a:solidFill>
              </a:defRPr>
            </a:lvl6pPr>
            <a:lvl7pPr lvl="6" rtl="0" algn="ctr">
              <a:spcBef>
                <a:spcPts val="0"/>
              </a:spcBef>
              <a:spcAft>
                <a:spcPts val="0"/>
              </a:spcAft>
              <a:buNone/>
              <a:defRPr>
                <a:solidFill>
                  <a:srgbClr val="434343"/>
                </a:solidFill>
              </a:defRPr>
            </a:lvl7pPr>
            <a:lvl8pPr lvl="7" rtl="0" algn="ctr">
              <a:spcBef>
                <a:spcPts val="0"/>
              </a:spcBef>
              <a:spcAft>
                <a:spcPts val="0"/>
              </a:spcAft>
              <a:buNone/>
              <a:defRPr>
                <a:solidFill>
                  <a:srgbClr val="434343"/>
                </a:solidFill>
              </a:defRPr>
            </a:lvl8pPr>
            <a:lvl9pPr lvl="8" rtl="0" algn="ctr">
              <a:spcBef>
                <a:spcPts val="0"/>
              </a:spcBef>
              <a:spcAft>
                <a:spcPts val="0"/>
              </a:spcAft>
              <a:buNone/>
              <a:defRPr>
                <a:solidFill>
                  <a:srgbClr val="434343"/>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Images and Contents Layout">
  <p:cSld name="6_Images and Contents Layout">
    <p:bg>
      <p:bgPr>
        <a:solidFill>
          <a:srgbClr val="FD2906"/>
        </a:solidFill>
      </p:bgPr>
    </p:bg>
    <p:spTree>
      <p:nvGrpSpPr>
        <p:cNvPr id="81" name="Shape 81"/>
        <p:cNvGrpSpPr/>
        <p:nvPr/>
      </p:nvGrpSpPr>
      <p:grpSpPr>
        <a:xfrm>
          <a:off x="0" y="0"/>
          <a:ext cx="0" cy="0"/>
          <a:chOff x="0" y="0"/>
          <a:chExt cx="0" cy="0"/>
        </a:xfrm>
      </p:grpSpPr>
      <p:sp>
        <p:nvSpPr>
          <p:cNvPr id="82" name="Google Shape;82;p17"/>
          <p:cNvSpPr/>
          <p:nvPr>
            <p:ph idx="2" type="pic"/>
          </p:nvPr>
        </p:nvSpPr>
        <p:spPr>
          <a:xfrm>
            <a:off x="0" y="0"/>
            <a:ext cx="5796136" cy="1713600"/>
          </a:xfrm>
          <a:prstGeom prst="rect">
            <a:avLst/>
          </a:prstGeom>
          <a:solidFill>
            <a:srgbClr val="D8D8D8"/>
          </a:solidFill>
          <a:ln>
            <a:noFill/>
          </a:ln>
        </p:spPr>
        <p:txBody>
          <a:bodyPr anchorCtr="0" anchor="ctr" bIns="91425" lIns="91425" spcFirstLastPara="1" rIns="91425" wrap="square" tIns="91425">
            <a:noAutofit/>
          </a:bodyPr>
          <a:lstStyle>
            <a:lvl1pPr indent="0" lvl="0" marL="0" marR="0" rtl="0" algn="ctr">
              <a:spcBef>
                <a:spcPts val="24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indent="0" lvl="1" marL="457200" marR="0" rtl="0" algn="l">
              <a:spcBef>
                <a:spcPts val="56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2pPr>
            <a:lvl3pPr indent="0" lvl="2" marL="914400" marR="0" rtl="0" algn="l">
              <a:spcBef>
                <a:spcPts val="48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3pPr>
            <a:lvl4pPr indent="0" lvl="3" marL="1371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4pPr>
            <a:lvl5pPr indent="0" lvl="4" marL="18288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5pPr>
            <a:lvl6pPr indent="0" lvl="5" marL="22860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6pPr>
            <a:lvl7pPr indent="0" lvl="6" marL="27432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7pPr>
            <a:lvl8pPr indent="0" lvl="7" marL="32004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8pPr>
            <a:lvl9pPr indent="0" lvl="8" marL="3657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9pPr>
          </a:lstStyle>
          <a:p/>
        </p:txBody>
      </p:sp>
      <p:sp>
        <p:nvSpPr>
          <p:cNvPr id="83" name="Google Shape;83;p17"/>
          <p:cNvSpPr/>
          <p:nvPr>
            <p:ph idx="3" type="pic"/>
          </p:nvPr>
        </p:nvSpPr>
        <p:spPr>
          <a:xfrm>
            <a:off x="0" y="1711656"/>
            <a:ext cx="5040000" cy="1713600"/>
          </a:xfrm>
          <a:prstGeom prst="rect">
            <a:avLst/>
          </a:prstGeom>
          <a:solidFill>
            <a:srgbClr val="BFBFBF"/>
          </a:solidFill>
          <a:ln>
            <a:noFill/>
          </a:ln>
        </p:spPr>
        <p:txBody>
          <a:bodyPr anchorCtr="0" anchor="ctr" bIns="91425" lIns="91425" spcFirstLastPara="1" rIns="91425" wrap="square" tIns="91425">
            <a:noAutofit/>
          </a:bodyPr>
          <a:lstStyle>
            <a:lvl1pPr indent="0" lvl="0" marL="0" marR="0" rtl="0" algn="ctr">
              <a:spcBef>
                <a:spcPts val="24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indent="0" lvl="1" marL="457200" marR="0" rtl="0" algn="l">
              <a:spcBef>
                <a:spcPts val="56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2pPr>
            <a:lvl3pPr indent="0" lvl="2" marL="914400" marR="0" rtl="0" algn="l">
              <a:spcBef>
                <a:spcPts val="48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3pPr>
            <a:lvl4pPr indent="0" lvl="3" marL="1371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4pPr>
            <a:lvl5pPr indent="0" lvl="4" marL="18288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5pPr>
            <a:lvl6pPr indent="0" lvl="5" marL="22860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6pPr>
            <a:lvl7pPr indent="0" lvl="6" marL="27432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7pPr>
            <a:lvl8pPr indent="0" lvl="7" marL="32004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8pPr>
            <a:lvl9pPr indent="0" lvl="8" marL="3657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9pPr>
          </a:lstStyle>
          <a:p/>
        </p:txBody>
      </p:sp>
      <p:sp>
        <p:nvSpPr>
          <p:cNvPr id="84" name="Google Shape;84;p17"/>
          <p:cNvSpPr/>
          <p:nvPr>
            <p:ph idx="4" type="pic"/>
          </p:nvPr>
        </p:nvSpPr>
        <p:spPr>
          <a:xfrm>
            <a:off x="0" y="3423312"/>
            <a:ext cx="4320000" cy="1720187"/>
          </a:xfrm>
          <a:prstGeom prst="rect">
            <a:avLst/>
          </a:prstGeom>
          <a:solidFill>
            <a:srgbClr val="D8D8D8"/>
          </a:solidFill>
          <a:ln>
            <a:noFill/>
          </a:ln>
        </p:spPr>
        <p:txBody>
          <a:bodyPr anchorCtr="0" anchor="ctr" bIns="91425" lIns="91425" spcFirstLastPara="1" rIns="91425" wrap="square" tIns="91425">
            <a:noAutofit/>
          </a:bodyPr>
          <a:lstStyle>
            <a:lvl1pPr indent="0" lvl="0" marL="0" marR="0" rtl="0" algn="ctr">
              <a:spcBef>
                <a:spcPts val="24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indent="0" lvl="1" marL="457200" marR="0" rtl="0" algn="l">
              <a:spcBef>
                <a:spcPts val="56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2pPr>
            <a:lvl3pPr indent="0" lvl="2" marL="914400" marR="0" rtl="0" algn="l">
              <a:spcBef>
                <a:spcPts val="48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3pPr>
            <a:lvl4pPr indent="0" lvl="3" marL="1371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4pPr>
            <a:lvl5pPr indent="0" lvl="4" marL="18288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5pPr>
            <a:lvl6pPr indent="0" lvl="5" marL="22860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6pPr>
            <a:lvl7pPr indent="0" lvl="6" marL="27432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7pPr>
            <a:lvl8pPr indent="0" lvl="7" marL="32004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8pPr>
            <a:lvl9pPr indent="0" lvl="8" marL="3657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Images and Contents Layout">
  <p:cSld name="4_Images and Contents Layout">
    <p:bg>
      <p:bgPr>
        <a:solidFill>
          <a:srgbClr val="FD2906"/>
        </a:solidFill>
      </p:bgPr>
    </p:bg>
    <p:spTree>
      <p:nvGrpSpPr>
        <p:cNvPr id="85" name="Shape 85"/>
        <p:cNvGrpSpPr/>
        <p:nvPr/>
      </p:nvGrpSpPr>
      <p:grpSpPr>
        <a:xfrm>
          <a:off x="0" y="0"/>
          <a:ext cx="0" cy="0"/>
          <a:chOff x="0" y="0"/>
          <a:chExt cx="0" cy="0"/>
        </a:xfrm>
      </p:grpSpPr>
      <p:sp>
        <p:nvSpPr>
          <p:cNvPr id="86" name="Google Shape;86;p18"/>
          <p:cNvSpPr/>
          <p:nvPr>
            <p:ph idx="2" type="pic"/>
          </p:nvPr>
        </p:nvSpPr>
        <p:spPr>
          <a:xfrm>
            <a:off x="6732239" y="0"/>
            <a:ext cx="2411761" cy="5143500"/>
          </a:xfrm>
          <a:prstGeom prst="rect">
            <a:avLst/>
          </a:prstGeom>
          <a:solidFill>
            <a:srgbClr val="D8D8D8"/>
          </a:solidFill>
          <a:ln>
            <a:noFill/>
          </a:ln>
        </p:spPr>
        <p:txBody>
          <a:bodyPr anchorCtr="0" anchor="ctr" bIns="91425" lIns="91425" spcFirstLastPara="1" rIns="91425" wrap="square" tIns="91425">
            <a:noAutofit/>
          </a:bodyPr>
          <a:lstStyle>
            <a:lvl1pPr indent="0" lvl="0" marL="0" marR="0" rtl="0" algn="ctr">
              <a:spcBef>
                <a:spcPts val="24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indent="0" lvl="1" marL="457200" marR="0" rtl="0" algn="l">
              <a:spcBef>
                <a:spcPts val="56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2pPr>
            <a:lvl3pPr indent="0" lvl="2" marL="914400" marR="0" rtl="0" algn="l">
              <a:spcBef>
                <a:spcPts val="48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3pPr>
            <a:lvl4pPr indent="0" lvl="3" marL="1371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4pPr>
            <a:lvl5pPr indent="0" lvl="4" marL="18288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5pPr>
            <a:lvl6pPr indent="0" lvl="5" marL="22860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6pPr>
            <a:lvl7pPr indent="0" lvl="6" marL="27432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7pPr>
            <a:lvl8pPr indent="0" lvl="7" marL="32004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8pPr>
            <a:lvl9pPr indent="0" lvl="8" marL="3657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9pPr>
          </a:lstStyle>
          <a:p/>
        </p:txBody>
      </p:sp>
      <p:sp>
        <p:nvSpPr>
          <p:cNvPr id="87" name="Google Shape;87;p18"/>
          <p:cNvSpPr/>
          <p:nvPr>
            <p:ph idx="3" type="pic"/>
          </p:nvPr>
        </p:nvSpPr>
        <p:spPr>
          <a:xfrm>
            <a:off x="4410170" y="1091055"/>
            <a:ext cx="3168352" cy="2176085"/>
          </a:xfrm>
          <a:prstGeom prst="rect">
            <a:avLst/>
          </a:prstGeom>
          <a:solidFill>
            <a:srgbClr val="BFBFBF"/>
          </a:solidFill>
          <a:ln>
            <a:noFill/>
          </a:ln>
        </p:spPr>
        <p:txBody>
          <a:bodyPr anchorCtr="0" anchor="ctr" bIns="91425" lIns="91425" spcFirstLastPara="1" rIns="91425" wrap="square" tIns="91425">
            <a:noAutofit/>
          </a:bodyPr>
          <a:lstStyle>
            <a:lvl1pPr indent="0" lvl="0" marL="0" marR="0" rtl="0" algn="ctr">
              <a:spcBef>
                <a:spcPts val="24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indent="0" lvl="1" marL="457200" marR="0" rtl="0" algn="l">
              <a:spcBef>
                <a:spcPts val="56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2pPr>
            <a:lvl3pPr indent="0" lvl="2" marL="914400" marR="0" rtl="0" algn="l">
              <a:spcBef>
                <a:spcPts val="48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3pPr>
            <a:lvl4pPr indent="0" lvl="3" marL="1371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4pPr>
            <a:lvl5pPr indent="0" lvl="4" marL="18288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5pPr>
            <a:lvl6pPr indent="0" lvl="5" marL="22860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6pPr>
            <a:lvl7pPr indent="0" lvl="6" marL="27432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7pPr>
            <a:lvl8pPr indent="0" lvl="7" marL="32004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8pPr>
            <a:lvl9pPr indent="0" lvl="8" marL="3657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 sets layout">
  <p:cSld name="icon sets layout">
    <p:spTree>
      <p:nvGrpSpPr>
        <p:cNvPr id="88" name="Shape 88"/>
        <p:cNvGrpSpPr/>
        <p:nvPr/>
      </p:nvGrpSpPr>
      <p:grpSpPr>
        <a:xfrm>
          <a:off x="0" y="0"/>
          <a:ext cx="0" cy="0"/>
          <a:chOff x="0" y="0"/>
          <a:chExt cx="0" cy="0"/>
        </a:xfrm>
      </p:grpSpPr>
      <p:sp>
        <p:nvSpPr>
          <p:cNvPr id="89" name="Google Shape;89;p19"/>
          <p:cNvSpPr/>
          <p:nvPr/>
        </p:nvSpPr>
        <p:spPr>
          <a:xfrm>
            <a:off x="354008" y="1131589"/>
            <a:ext cx="2849840" cy="3649171"/>
          </a:xfrm>
          <a:prstGeom prst="roundRect">
            <a:avLst>
              <a:gd fmla="val 3968" name="adj"/>
            </a:avLst>
          </a:prstGeom>
          <a:solidFill>
            <a:srgbClr val="FD290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0" name="Google Shape;90;p19"/>
          <p:cNvSpPr txBox="1"/>
          <p:nvPr/>
        </p:nvSpPr>
        <p:spPr>
          <a:xfrm>
            <a:off x="755576" y="1427128"/>
            <a:ext cx="2232248" cy="4480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1200">
                <a:solidFill>
                  <a:schemeClr val="lt1"/>
                </a:solidFill>
                <a:latin typeface="Arial"/>
                <a:ea typeface="Arial"/>
                <a:cs typeface="Arial"/>
                <a:sym typeface="Arial"/>
              </a:rPr>
              <a:t>You can Resize without losing quality</a:t>
            </a:r>
            <a:endParaRPr b="1" sz="1200">
              <a:solidFill>
                <a:schemeClr val="lt1"/>
              </a:solidFill>
              <a:latin typeface="Arial"/>
              <a:ea typeface="Arial"/>
              <a:cs typeface="Arial"/>
              <a:sym typeface="Arial"/>
            </a:endParaRPr>
          </a:p>
        </p:txBody>
      </p:sp>
      <p:sp>
        <p:nvSpPr>
          <p:cNvPr id="91" name="Google Shape;91;p19"/>
          <p:cNvSpPr txBox="1"/>
          <p:nvPr/>
        </p:nvSpPr>
        <p:spPr>
          <a:xfrm>
            <a:off x="755576" y="1939375"/>
            <a:ext cx="2232248" cy="4480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1200">
                <a:solidFill>
                  <a:schemeClr val="lt1"/>
                </a:solidFill>
                <a:latin typeface="Arial"/>
                <a:ea typeface="Arial"/>
                <a:cs typeface="Arial"/>
                <a:sym typeface="Arial"/>
              </a:rPr>
              <a:t>You can Change Fill Color &amp;</a:t>
            </a:r>
            <a:endParaRPr/>
          </a:p>
          <a:p>
            <a:pPr indent="0" lvl="0" marL="0" marR="0" rtl="0" algn="l">
              <a:spcBef>
                <a:spcPts val="0"/>
              </a:spcBef>
              <a:spcAft>
                <a:spcPts val="0"/>
              </a:spcAft>
              <a:buNone/>
            </a:pPr>
            <a:r>
              <a:rPr b="1" lang="en" sz="1200">
                <a:solidFill>
                  <a:schemeClr val="lt1"/>
                </a:solidFill>
                <a:latin typeface="Arial"/>
                <a:ea typeface="Arial"/>
                <a:cs typeface="Arial"/>
                <a:sym typeface="Arial"/>
              </a:rPr>
              <a:t>Line Color</a:t>
            </a:r>
            <a:endParaRPr b="1" sz="1200">
              <a:solidFill>
                <a:schemeClr val="lt1"/>
              </a:solidFill>
              <a:latin typeface="Arial"/>
              <a:ea typeface="Arial"/>
              <a:cs typeface="Arial"/>
              <a:sym typeface="Arial"/>
            </a:endParaRPr>
          </a:p>
        </p:txBody>
      </p:sp>
      <p:sp>
        <p:nvSpPr>
          <p:cNvPr id="92" name="Google Shape;92;p19"/>
          <p:cNvSpPr/>
          <p:nvPr/>
        </p:nvSpPr>
        <p:spPr>
          <a:xfrm>
            <a:off x="531932" y="1347500"/>
            <a:ext cx="108520" cy="3240473"/>
          </a:xfrm>
          <a:prstGeom prst="roundRect">
            <a:avLst>
              <a:gd fmla="val 50000" name="adj"/>
            </a:avLst>
          </a:prstGeom>
          <a:solidFill>
            <a:schemeClr val="lt1">
              <a:alpha val="40784"/>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3" name="Google Shape;93;p19"/>
          <p:cNvSpPr/>
          <p:nvPr/>
        </p:nvSpPr>
        <p:spPr>
          <a:xfrm rot="5400000">
            <a:off x="2592642" y="1238201"/>
            <a:ext cx="502331" cy="502331"/>
          </a:xfrm>
          <a:prstGeom prst="halfFrame">
            <a:avLst>
              <a:gd fmla="val 23728" name="adj1"/>
              <a:gd fmla="val 24642" name="adj2"/>
            </a:avLst>
          </a:prstGeom>
          <a:solidFill>
            <a:schemeClr val="lt1">
              <a:alpha val="2274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grpSp>
        <p:nvGrpSpPr>
          <p:cNvPr id="94" name="Google Shape;94;p19"/>
          <p:cNvGrpSpPr/>
          <p:nvPr/>
        </p:nvGrpSpPr>
        <p:grpSpPr>
          <a:xfrm>
            <a:off x="755725" y="3062543"/>
            <a:ext cx="1872059" cy="1576233"/>
            <a:chOff x="102157" y="1419622"/>
            <a:chExt cx="1872059" cy="1576233"/>
          </a:xfrm>
        </p:grpSpPr>
        <p:sp>
          <p:nvSpPr>
            <p:cNvPr id="95" name="Google Shape;95;p19"/>
            <p:cNvSpPr txBox="1"/>
            <p:nvPr/>
          </p:nvSpPr>
          <p:spPr>
            <a:xfrm>
              <a:off x="127596" y="2749634"/>
              <a:ext cx="1846620" cy="24622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000">
                  <a:solidFill>
                    <a:schemeClr val="lt1"/>
                  </a:solidFill>
                  <a:latin typeface="Arial"/>
                  <a:ea typeface="Arial"/>
                  <a:cs typeface="Arial"/>
                  <a:sym typeface="Arial"/>
                </a:rPr>
                <a:t>www.googleslidesppt.com</a:t>
              </a:r>
              <a:endParaRPr sz="1000">
                <a:solidFill>
                  <a:schemeClr val="lt1"/>
                </a:solidFill>
                <a:latin typeface="Arial"/>
                <a:ea typeface="Arial"/>
                <a:cs typeface="Arial"/>
                <a:sym typeface="Arial"/>
              </a:endParaRPr>
            </a:p>
          </p:txBody>
        </p:sp>
        <p:sp>
          <p:nvSpPr>
            <p:cNvPr id="96" name="Google Shape;96;p19"/>
            <p:cNvSpPr txBox="1"/>
            <p:nvPr/>
          </p:nvSpPr>
          <p:spPr>
            <a:xfrm>
              <a:off x="102157" y="1419622"/>
              <a:ext cx="1827644" cy="138499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800">
                  <a:solidFill>
                    <a:schemeClr val="lt1"/>
                  </a:solidFill>
                  <a:latin typeface="Arial"/>
                  <a:ea typeface="Arial"/>
                  <a:cs typeface="Arial"/>
                  <a:sym typeface="Arial"/>
                </a:rPr>
                <a:t>Google</a:t>
              </a:r>
              <a:endParaRPr/>
            </a:p>
            <a:p>
              <a:pPr indent="0" lvl="0" marL="0" marR="0" rtl="0" algn="l">
                <a:spcBef>
                  <a:spcPts val="0"/>
                </a:spcBef>
                <a:spcAft>
                  <a:spcPts val="0"/>
                </a:spcAft>
                <a:buNone/>
              </a:pPr>
              <a:r>
                <a:rPr b="1" lang="en" sz="2800">
                  <a:solidFill>
                    <a:schemeClr val="lt1"/>
                  </a:solidFill>
                  <a:latin typeface="Arial"/>
                  <a:ea typeface="Arial"/>
                  <a:cs typeface="Arial"/>
                  <a:sym typeface="Arial"/>
                </a:rPr>
                <a:t>Slides</a:t>
              </a:r>
              <a:endParaRPr/>
            </a:p>
            <a:p>
              <a:pPr indent="0" lvl="0" marL="0" marR="0" rtl="0" algn="l">
                <a:spcBef>
                  <a:spcPts val="0"/>
                </a:spcBef>
                <a:spcAft>
                  <a:spcPts val="0"/>
                </a:spcAft>
                <a:buNone/>
              </a:pPr>
              <a:r>
                <a:rPr b="1" lang="en" sz="2800">
                  <a:solidFill>
                    <a:schemeClr val="lt1"/>
                  </a:solidFill>
                  <a:latin typeface="Arial"/>
                  <a:ea typeface="Arial"/>
                  <a:cs typeface="Arial"/>
                  <a:sym typeface="Arial"/>
                </a:rPr>
                <a:t>PPT</a:t>
              </a:r>
              <a:endParaRPr b="1" sz="2800">
                <a:solidFill>
                  <a:schemeClr val="lt1"/>
                </a:solidFill>
                <a:latin typeface="Arial"/>
                <a:ea typeface="Arial"/>
                <a:cs typeface="Arial"/>
                <a:sym typeface="Arial"/>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or Code Layout">
  <p:cSld name="Color Code Layout">
    <p:spTree>
      <p:nvGrpSpPr>
        <p:cNvPr id="97" name="Shape 97"/>
        <p:cNvGrpSpPr/>
        <p:nvPr/>
      </p:nvGrpSpPr>
      <p:grpSpPr>
        <a:xfrm>
          <a:off x="0" y="0"/>
          <a:ext cx="0" cy="0"/>
          <a:chOff x="0" y="0"/>
          <a:chExt cx="0" cy="0"/>
        </a:xfrm>
      </p:grpSpPr>
      <p:sp>
        <p:nvSpPr>
          <p:cNvPr id="98" name="Google Shape;98;p20"/>
          <p:cNvSpPr txBox="1"/>
          <p:nvPr>
            <p:ph type="title"/>
          </p:nvPr>
        </p:nvSpPr>
        <p:spPr>
          <a:xfrm>
            <a:off x="0" y="100325"/>
            <a:ext cx="9108000" cy="6234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None/>
              <a:defRPr b="1" sz="3600">
                <a:solidFill>
                  <a:srgbClr val="434343"/>
                </a:solidFill>
              </a:defRPr>
            </a:lvl1pPr>
            <a:lvl2pPr lvl="1" rtl="0" algn="ctr">
              <a:spcBef>
                <a:spcPts val="0"/>
              </a:spcBef>
              <a:spcAft>
                <a:spcPts val="0"/>
              </a:spcAft>
              <a:buNone/>
              <a:defRPr b="1" sz="3600">
                <a:solidFill>
                  <a:srgbClr val="434343"/>
                </a:solidFill>
              </a:defRPr>
            </a:lvl2pPr>
            <a:lvl3pPr lvl="2" rtl="0" algn="ctr">
              <a:spcBef>
                <a:spcPts val="0"/>
              </a:spcBef>
              <a:spcAft>
                <a:spcPts val="0"/>
              </a:spcAft>
              <a:buNone/>
              <a:defRPr b="1" sz="3600">
                <a:solidFill>
                  <a:srgbClr val="434343"/>
                </a:solidFill>
              </a:defRPr>
            </a:lvl3pPr>
            <a:lvl4pPr lvl="3" rtl="0" algn="ctr">
              <a:spcBef>
                <a:spcPts val="0"/>
              </a:spcBef>
              <a:spcAft>
                <a:spcPts val="0"/>
              </a:spcAft>
              <a:buNone/>
              <a:defRPr b="1" sz="3600">
                <a:solidFill>
                  <a:srgbClr val="434343"/>
                </a:solidFill>
              </a:defRPr>
            </a:lvl4pPr>
            <a:lvl5pPr lvl="4" rtl="0" algn="ctr">
              <a:spcBef>
                <a:spcPts val="0"/>
              </a:spcBef>
              <a:spcAft>
                <a:spcPts val="0"/>
              </a:spcAft>
              <a:buNone/>
              <a:defRPr b="1" sz="3600">
                <a:solidFill>
                  <a:srgbClr val="434343"/>
                </a:solidFill>
              </a:defRPr>
            </a:lvl5pPr>
            <a:lvl6pPr lvl="5" rtl="0" algn="ctr">
              <a:spcBef>
                <a:spcPts val="0"/>
              </a:spcBef>
              <a:spcAft>
                <a:spcPts val="0"/>
              </a:spcAft>
              <a:buNone/>
              <a:defRPr b="1" sz="3600">
                <a:solidFill>
                  <a:srgbClr val="434343"/>
                </a:solidFill>
              </a:defRPr>
            </a:lvl6pPr>
            <a:lvl7pPr lvl="6" rtl="0" algn="ctr">
              <a:spcBef>
                <a:spcPts val="0"/>
              </a:spcBef>
              <a:spcAft>
                <a:spcPts val="0"/>
              </a:spcAft>
              <a:buNone/>
              <a:defRPr b="1" sz="3600">
                <a:solidFill>
                  <a:srgbClr val="434343"/>
                </a:solidFill>
              </a:defRPr>
            </a:lvl7pPr>
            <a:lvl8pPr lvl="7" rtl="0" algn="ctr">
              <a:spcBef>
                <a:spcPts val="0"/>
              </a:spcBef>
              <a:spcAft>
                <a:spcPts val="0"/>
              </a:spcAft>
              <a:buNone/>
              <a:defRPr b="1" sz="3600">
                <a:solidFill>
                  <a:srgbClr val="434343"/>
                </a:solidFill>
              </a:defRPr>
            </a:lvl8pPr>
            <a:lvl9pPr lvl="8" rtl="0" algn="ctr">
              <a:spcBef>
                <a:spcPts val="0"/>
              </a:spcBef>
              <a:spcAft>
                <a:spcPts val="0"/>
              </a:spcAft>
              <a:buNone/>
              <a:defRPr b="1" sz="3600">
                <a:solidFill>
                  <a:srgbClr val="434343"/>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asic Layout">
  <p:cSld name="1_Basic Layout">
    <p:bg>
      <p:bgPr>
        <a:blipFill rotWithShape="1">
          <a:blip r:embed="rId2">
            <a:alphaModFix/>
          </a:blip>
          <a:stretch>
            <a:fillRect b="0" l="0" r="0" t="0"/>
          </a:stretch>
        </a:blipFill>
      </p:bgPr>
    </p:bg>
    <p:spTree>
      <p:nvGrpSpPr>
        <p:cNvPr id="9" name="Shape 9"/>
        <p:cNvGrpSpPr/>
        <p:nvPr/>
      </p:nvGrpSpPr>
      <p:grpSpPr>
        <a:xfrm>
          <a:off x="0" y="0"/>
          <a:ext cx="0" cy="0"/>
          <a:chOff x="0" y="0"/>
          <a:chExt cx="0" cy="0"/>
        </a:xfrm>
      </p:grpSpPr>
      <p:sp>
        <p:nvSpPr>
          <p:cNvPr id="10" name="Google Shape;10;p3"/>
          <p:cNvSpPr txBox="1"/>
          <p:nvPr>
            <p:ph type="title"/>
          </p:nvPr>
        </p:nvSpPr>
        <p:spPr>
          <a:xfrm>
            <a:off x="1834525" y="357600"/>
            <a:ext cx="7273500" cy="6234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None/>
              <a:defRPr b="1" sz="3600">
                <a:solidFill>
                  <a:srgbClr val="FD2906"/>
                </a:solidFill>
              </a:defRPr>
            </a:lvl1pPr>
            <a:lvl2pPr lvl="1">
              <a:spcBef>
                <a:spcPts val="0"/>
              </a:spcBef>
              <a:spcAft>
                <a:spcPts val="0"/>
              </a:spcAft>
              <a:buNone/>
              <a:defRPr b="1" sz="3600">
                <a:solidFill>
                  <a:srgbClr val="FD2906"/>
                </a:solidFill>
              </a:defRPr>
            </a:lvl2pPr>
            <a:lvl3pPr lvl="2">
              <a:spcBef>
                <a:spcPts val="0"/>
              </a:spcBef>
              <a:spcAft>
                <a:spcPts val="0"/>
              </a:spcAft>
              <a:buNone/>
              <a:defRPr b="1" sz="3600">
                <a:solidFill>
                  <a:srgbClr val="FD2906"/>
                </a:solidFill>
              </a:defRPr>
            </a:lvl3pPr>
            <a:lvl4pPr lvl="3">
              <a:spcBef>
                <a:spcPts val="0"/>
              </a:spcBef>
              <a:spcAft>
                <a:spcPts val="0"/>
              </a:spcAft>
              <a:buNone/>
              <a:defRPr b="1" sz="3600">
                <a:solidFill>
                  <a:srgbClr val="FD2906"/>
                </a:solidFill>
              </a:defRPr>
            </a:lvl4pPr>
            <a:lvl5pPr lvl="4">
              <a:spcBef>
                <a:spcPts val="0"/>
              </a:spcBef>
              <a:spcAft>
                <a:spcPts val="0"/>
              </a:spcAft>
              <a:buNone/>
              <a:defRPr b="1" sz="3600">
                <a:solidFill>
                  <a:srgbClr val="FD2906"/>
                </a:solidFill>
              </a:defRPr>
            </a:lvl5pPr>
            <a:lvl6pPr lvl="5">
              <a:spcBef>
                <a:spcPts val="0"/>
              </a:spcBef>
              <a:spcAft>
                <a:spcPts val="0"/>
              </a:spcAft>
              <a:buNone/>
              <a:defRPr b="1" sz="3600">
                <a:solidFill>
                  <a:srgbClr val="FD2906"/>
                </a:solidFill>
              </a:defRPr>
            </a:lvl6pPr>
            <a:lvl7pPr lvl="6">
              <a:spcBef>
                <a:spcPts val="0"/>
              </a:spcBef>
              <a:spcAft>
                <a:spcPts val="0"/>
              </a:spcAft>
              <a:buNone/>
              <a:defRPr b="1" sz="3600">
                <a:solidFill>
                  <a:srgbClr val="FD2906"/>
                </a:solidFill>
              </a:defRPr>
            </a:lvl7pPr>
            <a:lvl8pPr lvl="7">
              <a:spcBef>
                <a:spcPts val="0"/>
              </a:spcBef>
              <a:spcAft>
                <a:spcPts val="0"/>
              </a:spcAft>
              <a:buNone/>
              <a:defRPr b="1" sz="3600">
                <a:solidFill>
                  <a:srgbClr val="FD2906"/>
                </a:solidFill>
              </a:defRPr>
            </a:lvl8pPr>
            <a:lvl9pPr lvl="8">
              <a:spcBef>
                <a:spcPts val="0"/>
              </a:spcBef>
              <a:spcAft>
                <a:spcPts val="0"/>
              </a:spcAft>
              <a:buNone/>
              <a:defRPr b="1" sz="3600">
                <a:solidFill>
                  <a:srgbClr val="FD2906"/>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asic Layout">
  <p:cSld name="2_Basic Layout">
    <p:bg>
      <p:bgPr>
        <a:solidFill>
          <a:schemeClr val="lt1"/>
        </a:solidFill>
      </p:bgPr>
    </p:bg>
    <p:spTree>
      <p:nvGrpSpPr>
        <p:cNvPr id="99" name="Shape 99"/>
        <p:cNvGrpSpPr/>
        <p:nvPr/>
      </p:nvGrpSpPr>
      <p:grpSpPr>
        <a:xfrm>
          <a:off x="0" y="0"/>
          <a:ext cx="0" cy="0"/>
          <a:chOff x="0" y="0"/>
          <a:chExt cx="0" cy="0"/>
        </a:xfrm>
      </p:grpSpPr>
      <p:pic>
        <p:nvPicPr>
          <p:cNvPr descr="C:\Users\WIN7\Downloads\apple-1868496.jpg" id="100" name="Google Shape;100;p21"/>
          <p:cNvPicPr preferRelativeResize="0"/>
          <p:nvPr/>
        </p:nvPicPr>
        <p:blipFill rotWithShape="1">
          <a:blip r:embed="rId2">
            <a:alphaModFix/>
          </a:blip>
          <a:srcRect b="15563" l="0" r="0" t="0"/>
          <a:stretch/>
        </p:blipFill>
        <p:spPr>
          <a:xfrm>
            <a:off x="7640" y="0"/>
            <a:ext cx="9136360" cy="5143500"/>
          </a:xfrm>
          <a:prstGeom prst="rect">
            <a:avLst/>
          </a:prstGeom>
          <a:noFill/>
          <a:ln>
            <a:noFill/>
          </a:ln>
        </p:spPr>
      </p:pic>
      <p:sp>
        <p:nvSpPr>
          <p:cNvPr id="101" name="Google Shape;101;p21"/>
          <p:cNvSpPr/>
          <p:nvPr/>
        </p:nvSpPr>
        <p:spPr>
          <a:xfrm>
            <a:off x="0" y="0"/>
            <a:ext cx="9144000" cy="5143500"/>
          </a:xfrm>
          <a:prstGeom prst="rect">
            <a:avLst/>
          </a:prstGeom>
          <a:solidFill>
            <a:srgbClr val="FD2906">
              <a:alpha val="8196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2" name="Google Shape;102;p21"/>
          <p:cNvSpPr txBox="1"/>
          <p:nvPr>
            <p:ph type="title"/>
          </p:nvPr>
        </p:nvSpPr>
        <p:spPr>
          <a:xfrm>
            <a:off x="236328" y="100325"/>
            <a:ext cx="8871600" cy="6234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sz="3600">
                <a:solidFill>
                  <a:srgbClr val="434343"/>
                </a:solidFill>
              </a:defRPr>
            </a:lvl1pPr>
            <a:lvl2pPr lvl="1" rtl="0">
              <a:spcBef>
                <a:spcPts val="0"/>
              </a:spcBef>
              <a:spcAft>
                <a:spcPts val="0"/>
              </a:spcAft>
              <a:buNone/>
              <a:defRPr sz="3600">
                <a:solidFill>
                  <a:srgbClr val="434343"/>
                </a:solidFill>
              </a:defRPr>
            </a:lvl2pPr>
            <a:lvl3pPr lvl="2" rtl="0">
              <a:spcBef>
                <a:spcPts val="0"/>
              </a:spcBef>
              <a:spcAft>
                <a:spcPts val="0"/>
              </a:spcAft>
              <a:buNone/>
              <a:defRPr sz="3600">
                <a:solidFill>
                  <a:srgbClr val="434343"/>
                </a:solidFill>
              </a:defRPr>
            </a:lvl3pPr>
            <a:lvl4pPr lvl="3" rtl="0">
              <a:spcBef>
                <a:spcPts val="0"/>
              </a:spcBef>
              <a:spcAft>
                <a:spcPts val="0"/>
              </a:spcAft>
              <a:buNone/>
              <a:defRPr sz="3600">
                <a:solidFill>
                  <a:srgbClr val="434343"/>
                </a:solidFill>
              </a:defRPr>
            </a:lvl4pPr>
            <a:lvl5pPr lvl="4" rtl="0">
              <a:spcBef>
                <a:spcPts val="0"/>
              </a:spcBef>
              <a:spcAft>
                <a:spcPts val="0"/>
              </a:spcAft>
              <a:buNone/>
              <a:defRPr sz="3600">
                <a:solidFill>
                  <a:srgbClr val="434343"/>
                </a:solidFill>
              </a:defRPr>
            </a:lvl5pPr>
            <a:lvl6pPr lvl="5" rtl="0">
              <a:spcBef>
                <a:spcPts val="0"/>
              </a:spcBef>
              <a:spcAft>
                <a:spcPts val="0"/>
              </a:spcAft>
              <a:buNone/>
              <a:defRPr sz="3600">
                <a:solidFill>
                  <a:srgbClr val="434343"/>
                </a:solidFill>
              </a:defRPr>
            </a:lvl6pPr>
            <a:lvl7pPr lvl="6" rtl="0">
              <a:spcBef>
                <a:spcPts val="0"/>
              </a:spcBef>
              <a:spcAft>
                <a:spcPts val="0"/>
              </a:spcAft>
              <a:buNone/>
              <a:defRPr sz="3600">
                <a:solidFill>
                  <a:srgbClr val="434343"/>
                </a:solidFill>
              </a:defRPr>
            </a:lvl7pPr>
            <a:lvl8pPr lvl="7" rtl="0">
              <a:spcBef>
                <a:spcPts val="0"/>
              </a:spcBef>
              <a:spcAft>
                <a:spcPts val="0"/>
              </a:spcAft>
              <a:buNone/>
              <a:defRPr sz="3600">
                <a:solidFill>
                  <a:srgbClr val="434343"/>
                </a:solidFill>
              </a:defRPr>
            </a:lvl8pPr>
            <a:lvl9pPr lvl="8" rtl="0">
              <a:spcBef>
                <a:spcPts val="0"/>
              </a:spcBef>
              <a:spcAft>
                <a:spcPts val="0"/>
              </a:spcAft>
              <a:buNone/>
              <a:defRPr sz="3600">
                <a:solidFill>
                  <a:srgbClr val="434343"/>
                </a:solidFill>
              </a:defRPr>
            </a:lvl9pPr>
          </a:lstStyle>
          <a:p/>
        </p:txBody>
      </p:sp>
      <p:sp>
        <p:nvSpPr>
          <p:cNvPr id="103" name="Google Shape;103;p21"/>
          <p:cNvSpPr txBox="1"/>
          <p:nvPr>
            <p:ph idx="1" type="subTitle"/>
          </p:nvPr>
        </p:nvSpPr>
        <p:spPr>
          <a:xfrm>
            <a:off x="222150" y="730947"/>
            <a:ext cx="8886000" cy="2508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a:solidFill>
                  <a:srgbClr val="434343"/>
                </a:solidFill>
              </a:defRPr>
            </a:lvl1pPr>
            <a:lvl2pPr lvl="1" rtl="0">
              <a:spcBef>
                <a:spcPts val="0"/>
              </a:spcBef>
              <a:spcAft>
                <a:spcPts val="0"/>
              </a:spcAft>
              <a:buNone/>
              <a:defRPr>
                <a:solidFill>
                  <a:srgbClr val="434343"/>
                </a:solidFill>
              </a:defRPr>
            </a:lvl2pPr>
            <a:lvl3pPr lvl="2" rtl="0">
              <a:spcBef>
                <a:spcPts val="0"/>
              </a:spcBef>
              <a:spcAft>
                <a:spcPts val="0"/>
              </a:spcAft>
              <a:buNone/>
              <a:defRPr>
                <a:solidFill>
                  <a:srgbClr val="434343"/>
                </a:solidFill>
              </a:defRPr>
            </a:lvl3pPr>
            <a:lvl4pPr lvl="3" rtl="0">
              <a:spcBef>
                <a:spcPts val="0"/>
              </a:spcBef>
              <a:spcAft>
                <a:spcPts val="0"/>
              </a:spcAft>
              <a:buNone/>
              <a:defRPr>
                <a:solidFill>
                  <a:srgbClr val="434343"/>
                </a:solidFill>
              </a:defRPr>
            </a:lvl4pPr>
            <a:lvl5pPr lvl="4" rtl="0">
              <a:spcBef>
                <a:spcPts val="0"/>
              </a:spcBef>
              <a:spcAft>
                <a:spcPts val="0"/>
              </a:spcAft>
              <a:buNone/>
              <a:defRPr>
                <a:solidFill>
                  <a:srgbClr val="434343"/>
                </a:solidFill>
              </a:defRPr>
            </a:lvl5pPr>
            <a:lvl6pPr lvl="5" rtl="0">
              <a:spcBef>
                <a:spcPts val="0"/>
              </a:spcBef>
              <a:spcAft>
                <a:spcPts val="0"/>
              </a:spcAft>
              <a:buNone/>
              <a:defRPr>
                <a:solidFill>
                  <a:srgbClr val="434343"/>
                </a:solidFill>
              </a:defRPr>
            </a:lvl6pPr>
            <a:lvl7pPr lvl="6" rtl="0">
              <a:spcBef>
                <a:spcPts val="0"/>
              </a:spcBef>
              <a:spcAft>
                <a:spcPts val="0"/>
              </a:spcAft>
              <a:buNone/>
              <a:defRPr>
                <a:solidFill>
                  <a:srgbClr val="434343"/>
                </a:solidFill>
              </a:defRPr>
            </a:lvl7pPr>
            <a:lvl8pPr lvl="7" rtl="0">
              <a:spcBef>
                <a:spcPts val="0"/>
              </a:spcBef>
              <a:spcAft>
                <a:spcPts val="0"/>
              </a:spcAft>
              <a:buNone/>
              <a:defRPr>
                <a:solidFill>
                  <a:srgbClr val="434343"/>
                </a:solidFill>
              </a:defRPr>
            </a:lvl8pPr>
            <a:lvl9pPr lvl="8" rtl="0">
              <a:spcBef>
                <a:spcPts val="0"/>
              </a:spcBef>
              <a:spcAft>
                <a:spcPts val="0"/>
              </a:spcAft>
              <a:buNone/>
              <a:defRPr>
                <a:solidFill>
                  <a:srgbClr val="434343"/>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asic Layout 1">
  <p:cSld name="1_Basic Layout_1">
    <p:bg>
      <p:bgPr>
        <a:blipFill rotWithShape="1">
          <a:blip r:embed="rId2">
            <a:alphaModFix/>
          </a:blip>
          <a:stretch>
            <a:fillRect b="0" l="0" r="0" t="0"/>
          </a:stretch>
        </a:blipFill>
      </p:bgPr>
    </p:bg>
    <p:spTree>
      <p:nvGrpSpPr>
        <p:cNvPr id="11" name="Shape 11"/>
        <p:cNvGrpSpPr/>
        <p:nvPr/>
      </p:nvGrpSpPr>
      <p:grpSpPr>
        <a:xfrm>
          <a:off x="0" y="0"/>
          <a:ext cx="0" cy="0"/>
          <a:chOff x="0" y="0"/>
          <a:chExt cx="0" cy="0"/>
        </a:xfrm>
      </p:grpSpPr>
      <p:sp>
        <p:nvSpPr>
          <p:cNvPr id="12" name="Google Shape;12;p4"/>
          <p:cNvSpPr txBox="1"/>
          <p:nvPr>
            <p:ph type="title"/>
          </p:nvPr>
        </p:nvSpPr>
        <p:spPr>
          <a:xfrm>
            <a:off x="1710198" y="100325"/>
            <a:ext cx="7397700" cy="6234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sz="3600">
                <a:solidFill>
                  <a:srgbClr val="434343"/>
                </a:solidFill>
              </a:defRPr>
            </a:lvl1pPr>
            <a:lvl2pPr lvl="1" rtl="0">
              <a:spcBef>
                <a:spcPts val="0"/>
              </a:spcBef>
              <a:spcAft>
                <a:spcPts val="0"/>
              </a:spcAft>
              <a:buNone/>
              <a:defRPr sz="3600">
                <a:solidFill>
                  <a:srgbClr val="434343"/>
                </a:solidFill>
              </a:defRPr>
            </a:lvl2pPr>
            <a:lvl3pPr lvl="2" rtl="0">
              <a:spcBef>
                <a:spcPts val="0"/>
              </a:spcBef>
              <a:spcAft>
                <a:spcPts val="0"/>
              </a:spcAft>
              <a:buNone/>
              <a:defRPr sz="3600">
                <a:solidFill>
                  <a:srgbClr val="434343"/>
                </a:solidFill>
              </a:defRPr>
            </a:lvl3pPr>
            <a:lvl4pPr lvl="3" rtl="0">
              <a:spcBef>
                <a:spcPts val="0"/>
              </a:spcBef>
              <a:spcAft>
                <a:spcPts val="0"/>
              </a:spcAft>
              <a:buNone/>
              <a:defRPr sz="3600">
                <a:solidFill>
                  <a:srgbClr val="434343"/>
                </a:solidFill>
              </a:defRPr>
            </a:lvl4pPr>
            <a:lvl5pPr lvl="4" rtl="0">
              <a:spcBef>
                <a:spcPts val="0"/>
              </a:spcBef>
              <a:spcAft>
                <a:spcPts val="0"/>
              </a:spcAft>
              <a:buNone/>
              <a:defRPr sz="3600">
                <a:solidFill>
                  <a:srgbClr val="434343"/>
                </a:solidFill>
              </a:defRPr>
            </a:lvl5pPr>
            <a:lvl6pPr lvl="5" rtl="0">
              <a:spcBef>
                <a:spcPts val="0"/>
              </a:spcBef>
              <a:spcAft>
                <a:spcPts val="0"/>
              </a:spcAft>
              <a:buNone/>
              <a:defRPr sz="3600">
                <a:solidFill>
                  <a:srgbClr val="434343"/>
                </a:solidFill>
              </a:defRPr>
            </a:lvl6pPr>
            <a:lvl7pPr lvl="6" rtl="0">
              <a:spcBef>
                <a:spcPts val="0"/>
              </a:spcBef>
              <a:spcAft>
                <a:spcPts val="0"/>
              </a:spcAft>
              <a:buNone/>
              <a:defRPr sz="3600">
                <a:solidFill>
                  <a:srgbClr val="434343"/>
                </a:solidFill>
              </a:defRPr>
            </a:lvl7pPr>
            <a:lvl8pPr lvl="7" rtl="0">
              <a:spcBef>
                <a:spcPts val="0"/>
              </a:spcBef>
              <a:spcAft>
                <a:spcPts val="0"/>
              </a:spcAft>
              <a:buNone/>
              <a:defRPr sz="3600">
                <a:solidFill>
                  <a:srgbClr val="434343"/>
                </a:solidFill>
              </a:defRPr>
            </a:lvl8pPr>
            <a:lvl9pPr lvl="8" rtl="0">
              <a:spcBef>
                <a:spcPts val="0"/>
              </a:spcBef>
              <a:spcAft>
                <a:spcPts val="0"/>
              </a:spcAft>
              <a:buNone/>
              <a:defRPr sz="3600">
                <a:solidFill>
                  <a:srgbClr val="434343"/>
                </a:solidFill>
              </a:defRPr>
            </a:lvl9pPr>
          </a:lstStyle>
          <a:p/>
        </p:txBody>
      </p:sp>
      <p:sp>
        <p:nvSpPr>
          <p:cNvPr id="13" name="Google Shape;13;p4"/>
          <p:cNvSpPr txBox="1"/>
          <p:nvPr>
            <p:ph idx="1" type="subTitle"/>
          </p:nvPr>
        </p:nvSpPr>
        <p:spPr>
          <a:xfrm>
            <a:off x="1698375" y="730949"/>
            <a:ext cx="7409700" cy="2508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a:solidFill>
                  <a:srgbClr val="434343"/>
                </a:solidFill>
              </a:defRPr>
            </a:lvl1pPr>
            <a:lvl2pPr lvl="1" rtl="0">
              <a:spcBef>
                <a:spcPts val="0"/>
              </a:spcBef>
              <a:spcAft>
                <a:spcPts val="0"/>
              </a:spcAft>
              <a:buNone/>
              <a:defRPr>
                <a:solidFill>
                  <a:srgbClr val="434343"/>
                </a:solidFill>
              </a:defRPr>
            </a:lvl2pPr>
            <a:lvl3pPr lvl="2" rtl="0">
              <a:spcBef>
                <a:spcPts val="0"/>
              </a:spcBef>
              <a:spcAft>
                <a:spcPts val="0"/>
              </a:spcAft>
              <a:buNone/>
              <a:defRPr>
                <a:solidFill>
                  <a:srgbClr val="434343"/>
                </a:solidFill>
              </a:defRPr>
            </a:lvl3pPr>
            <a:lvl4pPr lvl="3" rtl="0">
              <a:spcBef>
                <a:spcPts val="0"/>
              </a:spcBef>
              <a:spcAft>
                <a:spcPts val="0"/>
              </a:spcAft>
              <a:buNone/>
              <a:defRPr>
                <a:solidFill>
                  <a:srgbClr val="434343"/>
                </a:solidFill>
              </a:defRPr>
            </a:lvl4pPr>
            <a:lvl5pPr lvl="4" rtl="0">
              <a:spcBef>
                <a:spcPts val="0"/>
              </a:spcBef>
              <a:spcAft>
                <a:spcPts val="0"/>
              </a:spcAft>
              <a:buNone/>
              <a:defRPr>
                <a:solidFill>
                  <a:srgbClr val="434343"/>
                </a:solidFill>
              </a:defRPr>
            </a:lvl5pPr>
            <a:lvl6pPr lvl="5" rtl="0">
              <a:spcBef>
                <a:spcPts val="0"/>
              </a:spcBef>
              <a:spcAft>
                <a:spcPts val="0"/>
              </a:spcAft>
              <a:buNone/>
              <a:defRPr>
                <a:solidFill>
                  <a:srgbClr val="434343"/>
                </a:solidFill>
              </a:defRPr>
            </a:lvl6pPr>
            <a:lvl7pPr lvl="6" rtl="0">
              <a:spcBef>
                <a:spcPts val="0"/>
              </a:spcBef>
              <a:spcAft>
                <a:spcPts val="0"/>
              </a:spcAft>
              <a:buNone/>
              <a:defRPr>
                <a:solidFill>
                  <a:srgbClr val="434343"/>
                </a:solidFill>
              </a:defRPr>
            </a:lvl7pPr>
            <a:lvl8pPr lvl="7" rtl="0">
              <a:spcBef>
                <a:spcPts val="0"/>
              </a:spcBef>
              <a:spcAft>
                <a:spcPts val="0"/>
              </a:spcAft>
              <a:buNone/>
              <a:defRPr>
                <a:solidFill>
                  <a:srgbClr val="434343"/>
                </a:solidFill>
              </a:defRPr>
            </a:lvl8pPr>
            <a:lvl9pPr lvl="8" rtl="0">
              <a:spcBef>
                <a:spcPts val="0"/>
              </a:spcBef>
              <a:spcAft>
                <a:spcPts val="0"/>
              </a:spcAft>
              <a:buNone/>
              <a:defRPr>
                <a:solidFill>
                  <a:srgbClr val="434343"/>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Layout">
  <p:cSld name="Agenda Layout">
    <p:bg>
      <p:bgPr>
        <a:solidFill>
          <a:srgbClr val="FD2906"/>
        </a:solidFill>
      </p:bgPr>
    </p:bg>
    <p:spTree>
      <p:nvGrpSpPr>
        <p:cNvPr id="14" name="Shape 14"/>
        <p:cNvGrpSpPr/>
        <p:nvPr/>
      </p:nvGrpSpPr>
      <p:grpSpPr>
        <a:xfrm>
          <a:off x="0" y="0"/>
          <a:ext cx="0" cy="0"/>
          <a:chOff x="0" y="0"/>
          <a:chExt cx="0" cy="0"/>
        </a:xfrm>
      </p:grpSpPr>
      <p:grpSp>
        <p:nvGrpSpPr>
          <p:cNvPr id="15" name="Google Shape;15;p5"/>
          <p:cNvGrpSpPr/>
          <p:nvPr/>
        </p:nvGrpSpPr>
        <p:grpSpPr>
          <a:xfrm>
            <a:off x="740835" y="314518"/>
            <a:ext cx="3115297" cy="4844221"/>
            <a:chOff x="740835" y="314518"/>
            <a:chExt cx="3115297" cy="4844221"/>
          </a:xfrm>
        </p:grpSpPr>
        <p:sp>
          <p:nvSpPr>
            <p:cNvPr id="16" name="Google Shape;16;p5"/>
            <p:cNvSpPr/>
            <p:nvPr/>
          </p:nvSpPr>
          <p:spPr>
            <a:xfrm rot="-826531">
              <a:off x="1026408" y="3360991"/>
              <a:ext cx="720080" cy="1152128"/>
            </a:xfrm>
            <a:prstGeom prst="roundRect">
              <a:avLst>
                <a:gd fmla="val 36773"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 name="Google Shape;17;p5"/>
            <p:cNvSpPr/>
            <p:nvPr/>
          </p:nvSpPr>
          <p:spPr>
            <a:xfrm rot="164646">
              <a:off x="922020" y="3665220"/>
              <a:ext cx="876300" cy="228600"/>
            </a:xfrm>
            <a:custGeom>
              <a:rect b="b" l="l" r="r" t="t"/>
              <a:pathLst>
                <a:path extrusionOk="0" h="120000" w="120000">
                  <a:moveTo>
                    <a:pt x="0" y="120000"/>
                  </a:moveTo>
                  <a:cubicBezTo>
                    <a:pt x="35826" y="36000"/>
                    <a:pt x="65391" y="0"/>
                    <a:pt x="119999" y="0"/>
                  </a:cubicBezTo>
                </a:path>
              </a:pathLst>
            </a:custGeom>
            <a:noFill/>
            <a:ln cap="flat" cmpd="sng" w="15875">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18" name="Google Shape;18;p5"/>
            <p:cNvSpPr/>
            <p:nvPr/>
          </p:nvSpPr>
          <p:spPr>
            <a:xfrm>
              <a:off x="740835" y="314518"/>
              <a:ext cx="3115297" cy="4844221"/>
            </a:xfrm>
            <a:custGeom>
              <a:rect b="b" l="l" r="r" t="t"/>
              <a:pathLst>
                <a:path extrusionOk="0" h="120000" w="120000">
                  <a:moveTo>
                    <a:pt x="14610" y="71488"/>
                  </a:moveTo>
                  <a:cubicBezTo>
                    <a:pt x="32295" y="72935"/>
                    <a:pt x="39860" y="73272"/>
                    <a:pt x="44801" y="85160"/>
                  </a:cubicBezTo>
                  <a:cubicBezTo>
                    <a:pt x="49742" y="97047"/>
                    <a:pt x="41998" y="104575"/>
                    <a:pt x="35450" y="106409"/>
                  </a:cubicBezTo>
                  <a:cubicBezTo>
                    <a:pt x="28902" y="108242"/>
                    <a:pt x="9872" y="110067"/>
                    <a:pt x="5511" y="96162"/>
                  </a:cubicBezTo>
                  <a:cubicBezTo>
                    <a:pt x="1150" y="82256"/>
                    <a:pt x="5441" y="76531"/>
                    <a:pt x="11801" y="74751"/>
                  </a:cubicBezTo>
                  <a:cubicBezTo>
                    <a:pt x="18160" y="72971"/>
                    <a:pt x="25163" y="76486"/>
                    <a:pt x="26057" y="79011"/>
                  </a:cubicBezTo>
                  <a:cubicBezTo>
                    <a:pt x="26952" y="81537"/>
                    <a:pt x="24632" y="82494"/>
                    <a:pt x="23458" y="82625"/>
                  </a:cubicBezTo>
                  <a:cubicBezTo>
                    <a:pt x="22284" y="82755"/>
                    <a:pt x="19160" y="82000"/>
                    <a:pt x="19013" y="79793"/>
                  </a:cubicBezTo>
                  <a:cubicBezTo>
                    <a:pt x="18866" y="77587"/>
                    <a:pt x="22577" y="71713"/>
                    <a:pt x="22577" y="69385"/>
                  </a:cubicBezTo>
                  <a:cubicBezTo>
                    <a:pt x="22577" y="67057"/>
                    <a:pt x="22346" y="66607"/>
                    <a:pt x="19013" y="65825"/>
                  </a:cubicBezTo>
                  <a:cubicBezTo>
                    <a:pt x="15679" y="65043"/>
                    <a:pt x="5252" y="67519"/>
                    <a:pt x="2576" y="64693"/>
                  </a:cubicBezTo>
                  <a:cubicBezTo>
                    <a:pt x="-100" y="61866"/>
                    <a:pt x="-1693" y="56445"/>
                    <a:pt x="2953" y="48864"/>
                  </a:cubicBezTo>
                  <a:cubicBezTo>
                    <a:pt x="7601" y="41282"/>
                    <a:pt x="8216" y="32796"/>
                    <a:pt x="30460" y="19201"/>
                  </a:cubicBezTo>
                  <a:cubicBezTo>
                    <a:pt x="52705" y="5606"/>
                    <a:pt x="93029" y="-1058"/>
                    <a:pt x="106482" y="136"/>
                  </a:cubicBezTo>
                  <a:cubicBezTo>
                    <a:pt x="119935" y="1332"/>
                    <a:pt x="108928" y="19012"/>
                    <a:pt x="111178" y="26374"/>
                  </a:cubicBezTo>
                  <a:cubicBezTo>
                    <a:pt x="113428" y="33736"/>
                    <a:pt x="120375" y="38329"/>
                    <a:pt x="119984" y="44306"/>
                  </a:cubicBezTo>
                  <a:cubicBezTo>
                    <a:pt x="119592" y="50284"/>
                    <a:pt x="109026" y="56450"/>
                    <a:pt x="108830" y="62239"/>
                  </a:cubicBezTo>
                  <a:cubicBezTo>
                    <a:pt x="108634" y="68027"/>
                    <a:pt x="119739" y="73155"/>
                    <a:pt x="118810" y="79038"/>
                  </a:cubicBezTo>
                  <a:cubicBezTo>
                    <a:pt x="117880" y="84921"/>
                    <a:pt x="103057" y="90710"/>
                    <a:pt x="103253" y="97537"/>
                  </a:cubicBezTo>
                  <a:cubicBezTo>
                    <a:pt x="103449" y="104364"/>
                    <a:pt x="111887" y="113786"/>
                    <a:pt x="119984" y="120000"/>
                  </a:cubicBezTo>
                </a:path>
              </a:pathLst>
            </a:custGeom>
            <a:noFill/>
            <a:ln cap="flat" cmpd="sng" w="15875">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Layout">
  <p:cSld name="Section Break Layout">
    <p:bg>
      <p:bgPr>
        <a:solidFill>
          <a:srgbClr val="FD2906"/>
        </a:solidFill>
      </p:bgPr>
    </p:bg>
    <p:spTree>
      <p:nvGrpSpPr>
        <p:cNvPr id="19" name="Shape 19"/>
        <p:cNvGrpSpPr/>
        <p:nvPr/>
      </p:nvGrpSpPr>
      <p:grpSpPr>
        <a:xfrm>
          <a:off x="0" y="0"/>
          <a:ext cx="0" cy="0"/>
          <a:chOff x="0" y="0"/>
          <a:chExt cx="0" cy="0"/>
        </a:xfrm>
      </p:grpSpPr>
      <p:sp>
        <p:nvSpPr>
          <p:cNvPr id="20" name="Google Shape;20;p6"/>
          <p:cNvSpPr/>
          <p:nvPr/>
        </p:nvSpPr>
        <p:spPr>
          <a:xfrm>
            <a:off x="0" y="1311610"/>
            <a:ext cx="9144000" cy="2520280"/>
          </a:xfrm>
          <a:custGeom>
            <a:rect b="b" l="l" r="r" t="t"/>
            <a:pathLst>
              <a:path extrusionOk="0" h="120000" w="120000">
                <a:moveTo>
                  <a:pt x="31177" y="0"/>
                </a:moveTo>
                <a:cubicBezTo>
                  <a:pt x="37394" y="0"/>
                  <a:pt x="42810" y="12445"/>
                  <a:pt x="45628" y="30857"/>
                </a:cubicBezTo>
                <a:lnTo>
                  <a:pt x="120000" y="30857"/>
                </a:lnTo>
                <a:lnTo>
                  <a:pt x="120000" y="89142"/>
                </a:lnTo>
                <a:lnTo>
                  <a:pt x="45628" y="89142"/>
                </a:lnTo>
                <a:cubicBezTo>
                  <a:pt x="42810" y="107554"/>
                  <a:pt x="37394" y="120000"/>
                  <a:pt x="31177" y="120000"/>
                </a:cubicBezTo>
                <a:cubicBezTo>
                  <a:pt x="24961" y="120000"/>
                  <a:pt x="19545" y="107554"/>
                  <a:pt x="16727" y="89142"/>
                </a:cubicBezTo>
                <a:lnTo>
                  <a:pt x="0" y="89142"/>
                </a:lnTo>
                <a:lnTo>
                  <a:pt x="0" y="30857"/>
                </a:lnTo>
                <a:lnTo>
                  <a:pt x="16727" y="30857"/>
                </a:lnTo>
                <a:cubicBezTo>
                  <a:pt x="19545" y="12445"/>
                  <a:pt x="24961" y="0"/>
                  <a:pt x="31177" y="0"/>
                </a:cubicBezTo>
                <a:close/>
              </a:path>
            </a:pathLst>
          </a:custGeom>
          <a:solidFill>
            <a:srgbClr val="FDDD06"/>
          </a:solidFill>
          <a:ln cap="flat" cmpd="sng" w="2540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21" name="Google Shape;21;p6"/>
          <p:cNvGrpSpPr/>
          <p:nvPr/>
        </p:nvGrpSpPr>
        <p:grpSpPr>
          <a:xfrm>
            <a:off x="1774291" y="1433017"/>
            <a:ext cx="1235151" cy="2154770"/>
            <a:chOff x="715434" y="2524157"/>
            <a:chExt cx="1235151" cy="2154770"/>
          </a:xfrm>
        </p:grpSpPr>
        <p:sp>
          <p:nvSpPr>
            <p:cNvPr id="22" name="Google Shape;22;p6"/>
            <p:cNvSpPr/>
            <p:nvPr/>
          </p:nvSpPr>
          <p:spPr>
            <a:xfrm rot="-826531">
              <a:off x="1026408" y="3360991"/>
              <a:ext cx="720080" cy="1152128"/>
            </a:xfrm>
            <a:prstGeom prst="roundRect">
              <a:avLst>
                <a:gd fmla="val 36773" name="adj"/>
              </a:avLst>
            </a:prstGeom>
            <a:solidFill>
              <a:srgbClr val="FD290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 name="Google Shape;23;p6"/>
            <p:cNvSpPr/>
            <p:nvPr/>
          </p:nvSpPr>
          <p:spPr>
            <a:xfrm rot="164646">
              <a:off x="922020" y="3665220"/>
              <a:ext cx="876300" cy="228600"/>
            </a:xfrm>
            <a:custGeom>
              <a:rect b="b" l="l" r="r" t="t"/>
              <a:pathLst>
                <a:path extrusionOk="0" h="120000" w="120000">
                  <a:moveTo>
                    <a:pt x="0" y="120000"/>
                  </a:moveTo>
                  <a:cubicBezTo>
                    <a:pt x="35826" y="36000"/>
                    <a:pt x="65391" y="0"/>
                    <a:pt x="119999" y="0"/>
                  </a:cubicBezTo>
                </a:path>
              </a:pathLst>
            </a:custGeom>
            <a:noFill/>
            <a:ln cap="flat" cmpd="sng" w="15875">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4" name="Google Shape;24;p6"/>
            <p:cNvSpPr/>
            <p:nvPr/>
          </p:nvSpPr>
          <p:spPr>
            <a:xfrm>
              <a:off x="715434" y="2524157"/>
              <a:ext cx="1235151" cy="2154770"/>
            </a:xfrm>
            <a:custGeom>
              <a:rect b="b" l="l" r="r" t="t"/>
              <a:pathLst>
                <a:path extrusionOk="0" h="120000" w="120000">
                  <a:moveTo>
                    <a:pt x="36851" y="38603"/>
                  </a:moveTo>
                  <a:cubicBezTo>
                    <a:pt x="81454" y="41856"/>
                    <a:pt x="103825" y="45443"/>
                    <a:pt x="116287" y="73582"/>
                  </a:cubicBezTo>
                  <a:cubicBezTo>
                    <a:pt x="128749" y="101722"/>
                    <a:pt x="107300" y="110865"/>
                    <a:pt x="89413" y="117110"/>
                  </a:cubicBezTo>
                  <a:cubicBezTo>
                    <a:pt x="71526" y="123354"/>
                    <a:pt x="30658" y="121091"/>
                    <a:pt x="13901" y="94073"/>
                  </a:cubicBezTo>
                  <a:cubicBezTo>
                    <a:pt x="-2855" y="67055"/>
                    <a:pt x="13724" y="49939"/>
                    <a:pt x="29765" y="45938"/>
                  </a:cubicBezTo>
                  <a:cubicBezTo>
                    <a:pt x="45805" y="41937"/>
                    <a:pt x="63467" y="49838"/>
                    <a:pt x="65723" y="55517"/>
                  </a:cubicBezTo>
                  <a:cubicBezTo>
                    <a:pt x="67979" y="61195"/>
                    <a:pt x="62127" y="63347"/>
                    <a:pt x="59166" y="63640"/>
                  </a:cubicBezTo>
                  <a:cubicBezTo>
                    <a:pt x="56205" y="63933"/>
                    <a:pt x="48325" y="62236"/>
                    <a:pt x="47955" y="57275"/>
                  </a:cubicBezTo>
                  <a:cubicBezTo>
                    <a:pt x="47585" y="52314"/>
                    <a:pt x="56945" y="39108"/>
                    <a:pt x="56945" y="33874"/>
                  </a:cubicBezTo>
                  <a:cubicBezTo>
                    <a:pt x="56945" y="28641"/>
                    <a:pt x="56363" y="27630"/>
                    <a:pt x="47955" y="25872"/>
                  </a:cubicBezTo>
                  <a:cubicBezTo>
                    <a:pt x="39547" y="24114"/>
                    <a:pt x="13249" y="27638"/>
                    <a:pt x="6498" y="23326"/>
                  </a:cubicBezTo>
                  <a:cubicBezTo>
                    <a:pt x="-252" y="19014"/>
                    <a:pt x="-4271" y="17045"/>
                    <a:pt x="7449" y="0"/>
                  </a:cubicBezTo>
                </a:path>
              </a:pathLst>
            </a:custGeom>
            <a:noFill/>
            <a:ln cap="flat" cmpd="sng" w="22225">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Layout">
  <p:cSld name="End Slide Layout">
    <p:bg>
      <p:bgPr>
        <a:solidFill>
          <a:srgbClr val="FD2906"/>
        </a:solidFill>
      </p:bgPr>
    </p:bg>
    <p:spTree>
      <p:nvGrpSpPr>
        <p:cNvPr id="25" name="Shape 25"/>
        <p:cNvGrpSpPr/>
        <p:nvPr/>
      </p:nvGrpSpPr>
      <p:grpSpPr>
        <a:xfrm>
          <a:off x="0" y="0"/>
          <a:ext cx="0" cy="0"/>
          <a:chOff x="0" y="0"/>
          <a:chExt cx="0" cy="0"/>
        </a:xfrm>
      </p:grpSpPr>
      <p:sp>
        <p:nvSpPr>
          <p:cNvPr id="26" name="Google Shape;26;p7"/>
          <p:cNvSpPr/>
          <p:nvPr/>
        </p:nvSpPr>
        <p:spPr>
          <a:xfrm>
            <a:off x="3311860" y="699542"/>
            <a:ext cx="2520280" cy="2520280"/>
          </a:xfrm>
          <a:prstGeom prst="ellipse">
            <a:avLst/>
          </a:prstGeom>
          <a:solidFill>
            <a:srgbClr val="FDDD06"/>
          </a:solidFill>
          <a:ln cap="flat" cmpd="sng" w="2540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27" name="Google Shape;27;p7"/>
          <p:cNvGrpSpPr/>
          <p:nvPr/>
        </p:nvGrpSpPr>
        <p:grpSpPr>
          <a:xfrm>
            <a:off x="3970535" y="820949"/>
            <a:ext cx="1235151" cy="2154770"/>
            <a:chOff x="715434" y="2524157"/>
            <a:chExt cx="1235151" cy="2154770"/>
          </a:xfrm>
        </p:grpSpPr>
        <p:sp>
          <p:nvSpPr>
            <p:cNvPr id="28" name="Google Shape;28;p7"/>
            <p:cNvSpPr/>
            <p:nvPr/>
          </p:nvSpPr>
          <p:spPr>
            <a:xfrm rot="-826531">
              <a:off x="1026408" y="3360991"/>
              <a:ext cx="720080" cy="1152128"/>
            </a:xfrm>
            <a:prstGeom prst="roundRect">
              <a:avLst>
                <a:gd fmla="val 36773" name="adj"/>
              </a:avLst>
            </a:prstGeom>
            <a:solidFill>
              <a:srgbClr val="FD290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 name="Google Shape;29;p7"/>
            <p:cNvSpPr/>
            <p:nvPr/>
          </p:nvSpPr>
          <p:spPr>
            <a:xfrm rot="164646">
              <a:off x="922020" y="3665220"/>
              <a:ext cx="876300" cy="228600"/>
            </a:xfrm>
            <a:custGeom>
              <a:rect b="b" l="l" r="r" t="t"/>
              <a:pathLst>
                <a:path extrusionOk="0" h="120000" w="120000">
                  <a:moveTo>
                    <a:pt x="0" y="120000"/>
                  </a:moveTo>
                  <a:cubicBezTo>
                    <a:pt x="35826" y="36000"/>
                    <a:pt x="65391" y="0"/>
                    <a:pt x="119999" y="0"/>
                  </a:cubicBezTo>
                </a:path>
              </a:pathLst>
            </a:custGeom>
            <a:noFill/>
            <a:ln cap="flat" cmpd="sng" w="15875">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0" name="Google Shape;30;p7"/>
            <p:cNvSpPr/>
            <p:nvPr/>
          </p:nvSpPr>
          <p:spPr>
            <a:xfrm>
              <a:off x="715434" y="2524157"/>
              <a:ext cx="1235151" cy="2154770"/>
            </a:xfrm>
            <a:custGeom>
              <a:rect b="b" l="l" r="r" t="t"/>
              <a:pathLst>
                <a:path extrusionOk="0" h="120000" w="120000">
                  <a:moveTo>
                    <a:pt x="36851" y="38603"/>
                  </a:moveTo>
                  <a:cubicBezTo>
                    <a:pt x="81454" y="41856"/>
                    <a:pt x="103825" y="45443"/>
                    <a:pt x="116287" y="73582"/>
                  </a:cubicBezTo>
                  <a:cubicBezTo>
                    <a:pt x="128749" y="101722"/>
                    <a:pt x="107300" y="110865"/>
                    <a:pt x="89413" y="117110"/>
                  </a:cubicBezTo>
                  <a:cubicBezTo>
                    <a:pt x="71526" y="123354"/>
                    <a:pt x="30658" y="121091"/>
                    <a:pt x="13901" y="94073"/>
                  </a:cubicBezTo>
                  <a:cubicBezTo>
                    <a:pt x="-2855" y="67055"/>
                    <a:pt x="13724" y="49939"/>
                    <a:pt x="29765" y="45938"/>
                  </a:cubicBezTo>
                  <a:cubicBezTo>
                    <a:pt x="45805" y="41937"/>
                    <a:pt x="63467" y="49838"/>
                    <a:pt x="65723" y="55517"/>
                  </a:cubicBezTo>
                  <a:cubicBezTo>
                    <a:pt x="67979" y="61195"/>
                    <a:pt x="62127" y="63347"/>
                    <a:pt x="59166" y="63640"/>
                  </a:cubicBezTo>
                  <a:cubicBezTo>
                    <a:pt x="56205" y="63933"/>
                    <a:pt x="48325" y="62236"/>
                    <a:pt x="47955" y="57275"/>
                  </a:cubicBezTo>
                  <a:cubicBezTo>
                    <a:pt x="47585" y="52314"/>
                    <a:pt x="56945" y="39108"/>
                    <a:pt x="56945" y="33874"/>
                  </a:cubicBezTo>
                  <a:cubicBezTo>
                    <a:pt x="56945" y="28641"/>
                    <a:pt x="56363" y="27630"/>
                    <a:pt x="47955" y="25872"/>
                  </a:cubicBezTo>
                  <a:cubicBezTo>
                    <a:pt x="39547" y="24114"/>
                    <a:pt x="13249" y="27638"/>
                    <a:pt x="6498" y="23326"/>
                  </a:cubicBezTo>
                  <a:cubicBezTo>
                    <a:pt x="-252" y="19014"/>
                    <a:pt x="-4271" y="17045"/>
                    <a:pt x="7449" y="0"/>
                  </a:cubicBezTo>
                </a:path>
              </a:pathLst>
            </a:custGeom>
            <a:noFill/>
            <a:ln cap="flat" cmpd="sng" w="22225">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Basic Layout">
  <p:cSld name="5_Basic Layout">
    <p:bg>
      <p:bgPr>
        <a:blipFill rotWithShape="1">
          <a:blip r:embed="rId2">
            <a:alphaModFix/>
          </a:blip>
          <a:stretch>
            <a:fillRect b="0" l="0" r="0" t="0"/>
          </a:stretch>
        </a:blipFill>
      </p:bgPr>
    </p:bg>
    <p:spTree>
      <p:nvGrpSpPr>
        <p:cNvPr id="31" name="Shape 31"/>
        <p:cNvGrpSpPr/>
        <p:nvPr/>
      </p:nvGrpSpPr>
      <p:grpSpPr>
        <a:xfrm>
          <a:off x="0" y="0"/>
          <a:ext cx="0" cy="0"/>
          <a:chOff x="0" y="0"/>
          <a:chExt cx="0" cy="0"/>
        </a:xfrm>
      </p:grpSpPr>
      <p:sp>
        <p:nvSpPr>
          <p:cNvPr id="32" name="Google Shape;32;p8"/>
          <p:cNvSpPr/>
          <p:nvPr>
            <p:ph idx="2" type="pic"/>
          </p:nvPr>
        </p:nvSpPr>
        <p:spPr>
          <a:xfrm>
            <a:off x="683568" y="1335357"/>
            <a:ext cx="1296144" cy="1011595"/>
          </a:xfrm>
          <a:prstGeom prst="rect">
            <a:avLst/>
          </a:prstGeom>
          <a:solidFill>
            <a:srgbClr val="D8D8D8"/>
          </a:solidFill>
          <a:ln cap="flat" cmpd="sng" w="25400">
            <a:solidFill>
              <a:schemeClr val="dk1"/>
            </a:solidFill>
            <a:prstDash val="solid"/>
            <a:round/>
            <a:headEnd len="sm" w="sm" type="none"/>
            <a:tailEnd len="sm" w="sm" type="none"/>
          </a:ln>
        </p:spPr>
        <p:txBody>
          <a:bodyPr anchorCtr="0" anchor="ctr" bIns="91425" lIns="91425" spcFirstLastPara="1" rIns="91425" wrap="square" tIns="91425">
            <a:noAutofit/>
          </a:bodyPr>
          <a:lstStyle>
            <a:lvl1pPr indent="0" lvl="0" marL="0" marR="0" rtl="0" algn="ctr">
              <a:spcBef>
                <a:spcPts val="24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indent="0" lvl="1" marL="457200" marR="0" rtl="0" algn="l">
              <a:spcBef>
                <a:spcPts val="56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2pPr>
            <a:lvl3pPr indent="0" lvl="2" marL="914400" marR="0" rtl="0" algn="l">
              <a:spcBef>
                <a:spcPts val="48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3pPr>
            <a:lvl4pPr indent="0" lvl="3" marL="1371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4pPr>
            <a:lvl5pPr indent="0" lvl="4" marL="18288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5pPr>
            <a:lvl6pPr indent="0" lvl="5" marL="22860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6pPr>
            <a:lvl7pPr indent="0" lvl="6" marL="27432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7pPr>
            <a:lvl8pPr indent="0" lvl="7" marL="32004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8pPr>
            <a:lvl9pPr indent="0" lvl="8" marL="3657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9pPr>
          </a:lstStyle>
          <a:p/>
        </p:txBody>
      </p:sp>
      <p:sp>
        <p:nvSpPr>
          <p:cNvPr id="33" name="Google Shape;33;p8"/>
          <p:cNvSpPr/>
          <p:nvPr>
            <p:ph idx="3" type="pic"/>
          </p:nvPr>
        </p:nvSpPr>
        <p:spPr>
          <a:xfrm>
            <a:off x="683568" y="2527876"/>
            <a:ext cx="1296144" cy="1011595"/>
          </a:xfrm>
          <a:prstGeom prst="rect">
            <a:avLst/>
          </a:prstGeom>
          <a:solidFill>
            <a:srgbClr val="D8D8D8"/>
          </a:solidFill>
          <a:ln cap="flat" cmpd="sng" w="25400">
            <a:solidFill>
              <a:schemeClr val="dk1"/>
            </a:solidFill>
            <a:prstDash val="solid"/>
            <a:round/>
            <a:headEnd len="sm" w="sm" type="none"/>
            <a:tailEnd len="sm" w="sm" type="none"/>
          </a:ln>
        </p:spPr>
        <p:txBody>
          <a:bodyPr anchorCtr="0" anchor="ctr" bIns="91425" lIns="91425" spcFirstLastPara="1" rIns="91425" wrap="square" tIns="91425">
            <a:noAutofit/>
          </a:bodyPr>
          <a:lstStyle>
            <a:lvl1pPr indent="0" lvl="0" marL="0" marR="0" rtl="0" algn="ctr">
              <a:spcBef>
                <a:spcPts val="24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indent="0" lvl="1" marL="457200" marR="0" rtl="0" algn="l">
              <a:spcBef>
                <a:spcPts val="56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2pPr>
            <a:lvl3pPr indent="0" lvl="2" marL="914400" marR="0" rtl="0" algn="l">
              <a:spcBef>
                <a:spcPts val="48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3pPr>
            <a:lvl4pPr indent="0" lvl="3" marL="1371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4pPr>
            <a:lvl5pPr indent="0" lvl="4" marL="18288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5pPr>
            <a:lvl6pPr indent="0" lvl="5" marL="22860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6pPr>
            <a:lvl7pPr indent="0" lvl="6" marL="27432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7pPr>
            <a:lvl8pPr indent="0" lvl="7" marL="32004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8pPr>
            <a:lvl9pPr indent="0" lvl="8" marL="3657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9pPr>
          </a:lstStyle>
          <a:p/>
        </p:txBody>
      </p:sp>
      <p:sp>
        <p:nvSpPr>
          <p:cNvPr id="34" name="Google Shape;34;p8"/>
          <p:cNvSpPr/>
          <p:nvPr>
            <p:ph idx="4" type="pic"/>
          </p:nvPr>
        </p:nvSpPr>
        <p:spPr>
          <a:xfrm>
            <a:off x="683568" y="3720395"/>
            <a:ext cx="1296144" cy="1011595"/>
          </a:xfrm>
          <a:prstGeom prst="rect">
            <a:avLst/>
          </a:prstGeom>
          <a:solidFill>
            <a:srgbClr val="D8D8D8"/>
          </a:solidFill>
          <a:ln cap="flat" cmpd="sng" w="25400">
            <a:solidFill>
              <a:schemeClr val="dk1"/>
            </a:solidFill>
            <a:prstDash val="solid"/>
            <a:round/>
            <a:headEnd len="sm" w="sm" type="none"/>
            <a:tailEnd len="sm" w="sm" type="none"/>
          </a:ln>
        </p:spPr>
        <p:txBody>
          <a:bodyPr anchorCtr="0" anchor="ctr" bIns="91425" lIns="91425" spcFirstLastPara="1" rIns="91425" wrap="square" tIns="91425">
            <a:noAutofit/>
          </a:bodyPr>
          <a:lstStyle>
            <a:lvl1pPr indent="0" lvl="0" marL="0" marR="0" rtl="0" algn="ctr">
              <a:spcBef>
                <a:spcPts val="24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indent="0" lvl="1" marL="457200" marR="0" rtl="0" algn="l">
              <a:spcBef>
                <a:spcPts val="56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2pPr>
            <a:lvl3pPr indent="0" lvl="2" marL="914400" marR="0" rtl="0" algn="l">
              <a:spcBef>
                <a:spcPts val="48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3pPr>
            <a:lvl4pPr indent="0" lvl="3" marL="1371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4pPr>
            <a:lvl5pPr indent="0" lvl="4" marL="18288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5pPr>
            <a:lvl6pPr indent="0" lvl="5" marL="22860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6pPr>
            <a:lvl7pPr indent="0" lvl="6" marL="27432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7pPr>
            <a:lvl8pPr indent="0" lvl="7" marL="32004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8pPr>
            <a:lvl9pPr indent="0" lvl="8" marL="3657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9pPr>
          </a:lstStyle>
          <a:p/>
        </p:txBody>
      </p:sp>
      <p:sp>
        <p:nvSpPr>
          <p:cNvPr id="35" name="Google Shape;35;p8"/>
          <p:cNvSpPr/>
          <p:nvPr/>
        </p:nvSpPr>
        <p:spPr>
          <a:xfrm>
            <a:off x="2166260" y="1335357"/>
            <a:ext cx="5112568" cy="1011600"/>
          </a:xfrm>
          <a:prstGeom prst="rect">
            <a:avLst/>
          </a:prstGeom>
          <a:solidFill>
            <a:srgbClr val="FDDD06"/>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6" name="Google Shape;36;p8"/>
          <p:cNvSpPr/>
          <p:nvPr/>
        </p:nvSpPr>
        <p:spPr>
          <a:xfrm>
            <a:off x="2166260" y="2527876"/>
            <a:ext cx="5112568" cy="1011600"/>
          </a:xfrm>
          <a:prstGeom prst="rect">
            <a:avLst/>
          </a:prstGeom>
          <a:solidFill>
            <a:srgbClr val="FDDD06"/>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7" name="Google Shape;37;p8"/>
          <p:cNvSpPr/>
          <p:nvPr/>
        </p:nvSpPr>
        <p:spPr>
          <a:xfrm>
            <a:off x="2166260" y="3720395"/>
            <a:ext cx="5112568" cy="1011600"/>
          </a:xfrm>
          <a:prstGeom prst="rect">
            <a:avLst/>
          </a:prstGeom>
          <a:solidFill>
            <a:srgbClr val="FDDD06"/>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8" name="Google Shape;38;p8"/>
          <p:cNvSpPr txBox="1"/>
          <p:nvPr>
            <p:ph type="title"/>
          </p:nvPr>
        </p:nvSpPr>
        <p:spPr>
          <a:xfrm>
            <a:off x="236328" y="100325"/>
            <a:ext cx="8871600" cy="6234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sz="3600">
                <a:solidFill>
                  <a:srgbClr val="434343"/>
                </a:solidFill>
              </a:defRPr>
            </a:lvl1pPr>
            <a:lvl2pPr lvl="1" rtl="0">
              <a:spcBef>
                <a:spcPts val="0"/>
              </a:spcBef>
              <a:spcAft>
                <a:spcPts val="0"/>
              </a:spcAft>
              <a:buNone/>
              <a:defRPr sz="3600">
                <a:solidFill>
                  <a:srgbClr val="434343"/>
                </a:solidFill>
              </a:defRPr>
            </a:lvl2pPr>
            <a:lvl3pPr lvl="2" rtl="0">
              <a:spcBef>
                <a:spcPts val="0"/>
              </a:spcBef>
              <a:spcAft>
                <a:spcPts val="0"/>
              </a:spcAft>
              <a:buNone/>
              <a:defRPr sz="3600">
                <a:solidFill>
                  <a:srgbClr val="434343"/>
                </a:solidFill>
              </a:defRPr>
            </a:lvl3pPr>
            <a:lvl4pPr lvl="3" rtl="0">
              <a:spcBef>
                <a:spcPts val="0"/>
              </a:spcBef>
              <a:spcAft>
                <a:spcPts val="0"/>
              </a:spcAft>
              <a:buNone/>
              <a:defRPr sz="3600">
                <a:solidFill>
                  <a:srgbClr val="434343"/>
                </a:solidFill>
              </a:defRPr>
            </a:lvl4pPr>
            <a:lvl5pPr lvl="4" rtl="0">
              <a:spcBef>
                <a:spcPts val="0"/>
              </a:spcBef>
              <a:spcAft>
                <a:spcPts val="0"/>
              </a:spcAft>
              <a:buNone/>
              <a:defRPr sz="3600">
                <a:solidFill>
                  <a:srgbClr val="434343"/>
                </a:solidFill>
              </a:defRPr>
            </a:lvl5pPr>
            <a:lvl6pPr lvl="5" rtl="0">
              <a:spcBef>
                <a:spcPts val="0"/>
              </a:spcBef>
              <a:spcAft>
                <a:spcPts val="0"/>
              </a:spcAft>
              <a:buNone/>
              <a:defRPr sz="3600">
                <a:solidFill>
                  <a:srgbClr val="434343"/>
                </a:solidFill>
              </a:defRPr>
            </a:lvl6pPr>
            <a:lvl7pPr lvl="6" rtl="0">
              <a:spcBef>
                <a:spcPts val="0"/>
              </a:spcBef>
              <a:spcAft>
                <a:spcPts val="0"/>
              </a:spcAft>
              <a:buNone/>
              <a:defRPr sz="3600">
                <a:solidFill>
                  <a:srgbClr val="434343"/>
                </a:solidFill>
              </a:defRPr>
            </a:lvl7pPr>
            <a:lvl8pPr lvl="7" rtl="0">
              <a:spcBef>
                <a:spcPts val="0"/>
              </a:spcBef>
              <a:spcAft>
                <a:spcPts val="0"/>
              </a:spcAft>
              <a:buNone/>
              <a:defRPr sz="3600">
                <a:solidFill>
                  <a:srgbClr val="434343"/>
                </a:solidFill>
              </a:defRPr>
            </a:lvl8pPr>
            <a:lvl9pPr lvl="8" rtl="0">
              <a:spcBef>
                <a:spcPts val="0"/>
              </a:spcBef>
              <a:spcAft>
                <a:spcPts val="0"/>
              </a:spcAft>
              <a:buNone/>
              <a:defRPr sz="3600">
                <a:solidFill>
                  <a:srgbClr val="434343"/>
                </a:solidFill>
              </a:defRPr>
            </a:lvl9pPr>
          </a:lstStyle>
          <a:p/>
        </p:txBody>
      </p:sp>
      <p:sp>
        <p:nvSpPr>
          <p:cNvPr id="39" name="Google Shape;39;p8"/>
          <p:cNvSpPr txBox="1"/>
          <p:nvPr>
            <p:ph idx="1" type="subTitle"/>
          </p:nvPr>
        </p:nvSpPr>
        <p:spPr>
          <a:xfrm>
            <a:off x="222150" y="730947"/>
            <a:ext cx="8886000" cy="2508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None/>
              <a:defRPr>
                <a:solidFill>
                  <a:srgbClr val="434343"/>
                </a:solidFill>
              </a:defRPr>
            </a:lvl1pPr>
            <a:lvl2pPr lvl="1">
              <a:spcBef>
                <a:spcPts val="0"/>
              </a:spcBef>
              <a:spcAft>
                <a:spcPts val="0"/>
              </a:spcAft>
              <a:buNone/>
              <a:defRPr>
                <a:solidFill>
                  <a:srgbClr val="434343"/>
                </a:solidFill>
              </a:defRPr>
            </a:lvl2pPr>
            <a:lvl3pPr lvl="2">
              <a:spcBef>
                <a:spcPts val="0"/>
              </a:spcBef>
              <a:spcAft>
                <a:spcPts val="0"/>
              </a:spcAft>
              <a:buNone/>
              <a:defRPr>
                <a:solidFill>
                  <a:srgbClr val="434343"/>
                </a:solidFill>
              </a:defRPr>
            </a:lvl3pPr>
            <a:lvl4pPr lvl="3">
              <a:spcBef>
                <a:spcPts val="0"/>
              </a:spcBef>
              <a:spcAft>
                <a:spcPts val="0"/>
              </a:spcAft>
              <a:buNone/>
              <a:defRPr>
                <a:solidFill>
                  <a:srgbClr val="434343"/>
                </a:solidFill>
              </a:defRPr>
            </a:lvl4pPr>
            <a:lvl5pPr lvl="4">
              <a:spcBef>
                <a:spcPts val="0"/>
              </a:spcBef>
              <a:spcAft>
                <a:spcPts val="0"/>
              </a:spcAft>
              <a:buNone/>
              <a:defRPr>
                <a:solidFill>
                  <a:srgbClr val="434343"/>
                </a:solidFill>
              </a:defRPr>
            </a:lvl5pPr>
            <a:lvl6pPr lvl="5">
              <a:spcBef>
                <a:spcPts val="0"/>
              </a:spcBef>
              <a:spcAft>
                <a:spcPts val="0"/>
              </a:spcAft>
              <a:buNone/>
              <a:defRPr>
                <a:solidFill>
                  <a:srgbClr val="434343"/>
                </a:solidFill>
              </a:defRPr>
            </a:lvl6pPr>
            <a:lvl7pPr lvl="6">
              <a:spcBef>
                <a:spcPts val="0"/>
              </a:spcBef>
              <a:spcAft>
                <a:spcPts val="0"/>
              </a:spcAft>
              <a:buNone/>
              <a:defRPr>
                <a:solidFill>
                  <a:srgbClr val="434343"/>
                </a:solidFill>
              </a:defRPr>
            </a:lvl7pPr>
            <a:lvl8pPr lvl="7">
              <a:spcBef>
                <a:spcPts val="0"/>
              </a:spcBef>
              <a:spcAft>
                <a:spcPts val="0"/>
              </a:spcAft>
              <a:buNone/>
              <a:defRPr>
                <a:solidFill>
                  <a:srgbClr val="434343"/>
                </a:solidFill>
              </a:defRPr>
            </a:lvl8pPr>
            <a:lvl9pPr lvl="8">
              <a:spcBef>
                <a:spcPts val="0"/>
              </a:spcBef>
              <a:spcAft>
                <a:spcPts val="0"/>
              </a:spcAft>
              <a:buNone/>
              <a:defRPr>
                <a:solidFill>
                  <a:srgbClr val="434343"/>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Basic Layout">
  <p:cSld name="4_Basic Layout">
    <p:bg>
      <p:bgPr>
        <a:solidFill>
          <a:schemeClr val="lt1"/>
        </a:solidFill>
      </p:bgPr>
    </p:bg>
    <p:spTree>
      <p:nvGrpSpPr>
        <p:cNvPr id="40" name="Shape 40"/>
        <p:cNvGrpSpPr/>
        <p:nvPr/>
      </p:nvGrpSpPr>
      <p:grpSpPr>
        <a:xfrm>
          <a:off x="0" y="0"/>
          <a:ext cx="0" cy="0"/>
          <a:chOff x="0" y="0"/>
          <a:chExt cx="0" cy="0"/>
        </a:xfrm>
      </p:grpSpPr>
      <p:pic>
        <p:nvPicPr>
          <p:cNvPr descr="C:\Users\WIN7\Downloads\apple-1868496.jpg" id="41" name="Google Shape;41;p9"/>
          <p:cNvPicPr preferRelativeResize="0"/>
          <p:nvPr/>
        </p:nvPicPr>
        <p:blipFill rotWithShape="1">
          <a:blip r:embed="rId2">
            <a:alphaModFix/>
          </a:blip>
          <a:srcRect b="15563" l="0" r="0" t="0"/>
          <a:stretch/>
        </p:blipFill>
        <p:spPr>
          <a:xfrm>
            <a:off x="7640" y="0"/>
            <a:ext cx="9136360" cy="5143500"/>
          </a:xfrm>
          <a:prstGeom prst="rect">
            <a:avLst/>
          </a:prstGeom>
          <a:noFill/>
          <a:ln>
            <a:noFill/>
          </a:ln>
        </p:spPr>
      </p:pic>
      <p:sp>
        <p:nvSpPr>
          <p:cNvPr id="42" name="Google Shape;42;p9"/>
          <p:cNvSpPr/>
          <p:nvPr/>
        </p:nvSpPr>
        <p:spPr>
          <a:xfrm>
            <a:off x="0" y="0"/>
            <a:ext cx="9144000" cy="5143500"/>
          </a:xfrm>
          <a:prstGeom prst="rect">
            <a:avLst/>
          </a:prstGeom>
          <a:solidFill>
            <a:srgbClr val="FD2906">
              <a:alpha val="8196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3" name="Google Shape;43;p9"/>
          <p:cNvSpPr/>
          <p:nvPr>
            <p:ph idx="2" type="pic"/>
          </p:nvPr>
        </p:nvSpPr>
        <p:spPr>
          <a:xfrm>
            <a:off x="649246" y="1275606"/>
            <a:ext cx="1648869" cy="1648869"/>
          </a:xfrm>
          <a:prstGeom prst="ellipse">
            <a:avLst/>
          </a:prstGeom>
          <a:solidFill>
            <a:srgbClr val="D8D8D8"/>
          </a:solidFill>
          <a:ln cap="flat" cmpd="sng" w="38100">
            <a:solidFill>
              <a:srgbClr val="3F3F3F"/>
            </a:solidFill>
            <a:prstDash val="solid"/>
            <a:round/>
            <a:headEnd len="sm" w="sm" type="none"/>
            <a:tailEnd len="sm" w="sm" type="none"/>
          </a:ln>
        </p:spPr>
        <p:txBody>
          <a:bodyPr anchorCtr="0" anchor="ctr" bIns="91425" lIns="91425" spcFirstLastPara="1" rIns="91425" wrap="square" tIns="91425">
            <a:noAutofit/>
          </a:bodyPr>
          <a:lstStyle>
            <a:lvl1pPr indent="0" lvl="0" marL="0" marR="0" rtl="0" algn="ctr">
              <a:spcBef>
                <a:spcPts val="24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indent="0" lvl="1" marL="457200" marR="0" rtl="0" algn="l">
              <a:spcBef>
                <a:spcPts val="56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2pPr>
            <a:lvl3pPr indent="0" lvl="2" marL="914400" marR="0" rtl="0" algn="l">
              <a:spcBef>
                <a:spcPts val="48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3pPr>
            <a:lvl4pPr indent="0" lvl="3" marL="1371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4pPr>
            <a:lvl5pPr indent="0" lvl="4" marL="18288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5pPr>
            <a:lvl6pPr indent="0" lvl="5" marL="22860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6pPr>
            <a:lvl7pPr indent="0" lvl="6" marL="27432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7pPr>
            <a:lvl8pPr indent="0" lvl="7" marL="32004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8pPr>
            <a:lvl9pPr indent="0" lvl="8" marL="3657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9pPr>
          </a:lstStyle>
          <a:p/>
        </p:txBody>
      </p:sp>
      <p:sp>
        <p:nvSpPr>
          <p:cNvPr id="44" name="Google Shape;44;p9"/>
          <p:cNvSpPr/>
          <p:nvPr>
            <p:ph idx="3" type="pic"/>
          </p:nvPr>
        </p:nvSpPr>
        <p:spPr>
          <a:xfrm>
            <a:off x="2720790" y="1275606"/>
            <a:ext cx="1648869" cy="1648869"/>
          </a:xfrm>
          <a:prstGeom prst="ellipse">
            <a:avLst/>
          </a:prstGeom>
          <a:solidFill>
            <a:srgbClr val="D8D8D8"/>
          </a:solidFill>
          <a:ln cap="flat" cmpd="sng" w="38100">
            <a:solidFill>
              <a:srgbClr val="3F3F3F"/>
            </a:solidFill>
            <a:prstDash val="solid"/>
            <a:round/>
            <a:headEnd len="sm" w="sm" type="none"/>
            <a:tailEnd len="sm" w="sm" type="none"/>
          </a:ln>
        </p:spPr>
        <p:txBody>
          <a:bodyPr anchorCtr="0" anchor="ctr" bIns="91425" lIns="91425" spcFirstLastPara="1" rIns="91425" wrap="square" tIns="91425">
            <a:noAutofit/>
          </a:bodyPr>
          <a:lstStyle>
            <a:lvl1pPr indent="0" lvl="0" marL="0" marR="0" rtl="0" algn="ctr">
              <a:spcBef>
                <a:spcPts val="24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indent="0" lvl="1" marL="457200" marR="0" rtl="0" algn="l">
              <a:spcBef>
                <a:spcPts val="56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2pPr>
            <a:lvl3pPr indent="0" lvl="2" marL="914400" marR="0" rtl="0" algn="l">
              <a:spcBef>
                <a:spcPts val="48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3pPr>
            <a:lvl4pPr indent="0" lvl="3" marL="1371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4pPr>
            <a:lvl5pPr indent="0" lvl="4" marL="18288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5pPr>
            <a:lvl6pPr indent="0" lvl="5" marL="22860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6pPr>
            <a:lvl7pPr indent="0" lvl="6" marL="27432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7pPr>
            <a:lvl8pPr indent="0" lvl="7" marL="32004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8pPr>
            <a:lvl9pPr indent="0" lvl="8" marL="3657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9pPr>
          </a:lstStyle>
          <a:p/>
        </p:txBody>
      </p:sp>
      <p:sp>
        <p:nvSpPr>
          <p:cNvPr id="45" name="Google Shape;45;p9"/>
          <p:cNvSpPr/>
          <p:nvPr>
            <p:ph idx="4" type="pic"/>
          </p:nvPr>
        </p:nvSpPr>
        <p:spPr>
          <a:xfrm>
            <a:off x="4792334" y="1275606"/>
            <a:ext cx="1648869" cy="1648869"/>
          </a:xfrm>
          <a:prstGeom prst="ellipse">
            <a:avLst/>
          </a:prstGeom>
          <a:solidFill>
            <a:srgbClr val="D8D8D8"/>
          </a:solidFill>
          <a:ln cap="flat" cmpd="sng" w="38100">
            <a:solidFill>
              <a:srgbClr val="3F3F3F"/>
            </a:solidFill>
            <a:prstDash val="solid"/>
            <a:round/>
            <a:headEnd len="sm" w="sm" type="none"/>
            <a:tailEnd len="sm" w="sm" type="none"/>
          </a:ln>
        </p:spPr>
        <p:txBody>
          <a:bodyPr anchorCtr="0" anchor="ctr" bIns="91425" lIns="91425" spcFirstLastPara="1" rIns="91425" wrap="square" tIns="91425">
            <a:noAutofit/>
          </a:bodyPr>
          <a:lstStyle>
            <a:lvl1pPr indent="0" lvl="0" marL="0" marR="0" rtl="0" algn="ctr">
              <a:spcBef>
                <a:spcPts val="24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indent="0" lvl="1" marL="457200" marR="0" rtl="0" algn="l">
              <a:spcBef>
                <a:spcPts val="56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2pPr>
            <a:lvl3pPr indent="0" lvl="2" marL="914400" marR="0" rtl="0" algn="l">
              <a:spcBef>
                <a:spcPts val="48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3pPr>
            <a:lvl4pPr indent="0" lvl="3" marL="1371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4pPr>
            <a:lvl5pPr indent="0" lvl="4" marL="18288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5pPr>
            <a:lvl6pPr indent="0" lvl="5" marL="22860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6pPr>
            <a:lvl7pPr indent="0" lvl="6" marL="27432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7pPr>
            <a:lvl8pPr indent="0" lvl="7" marL="32004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8pPr>
            <a:lvl9pPr indent="0" lvl="8" marL="3657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9pPr>
          </a:lstStyle>
          <a:p/>
        </p:txBody>
      </p:sp>
      <p:sp>
        <p:nvSpPr>
          <p:cNvPr id="46" name="Google Shape;46;p9"/>
          <p:cNvSpPr/>
          <p:nvPr>
            <p:ph idx="5" type="pic"/>
          </p:nvPr>
        </p:nvSpPr>
        <p:spPr>
          <a:xfrm>
            <a:off x="6863879" y="1275606"/>
            <a:ext cx="1648869" cy="1648869"/>
          </a:xfrm>
          <a:prstGeom prst="ellipse">
            <a:avLst/>
          </a:prstGeom>
          <a:solidFill>
            <a:srgbClr val="D8D8D8"/>
          </a:solidFill>
          <a:ln cap="flat" cmpd="sng" w="38100">
            <a:solidFill>
              <a:srgbClr val="3F3F3F"/>
            </a:solidFill>
            <a:prstDash val="solid"/>
            <a:round/>
            <a:headEnd len="sm" w="sm" type="none"/>
            <a:tailEnd len="sm" w="sm" type="none"/>
          </a:ln>
        </p:spPr>
        <p:txBody>
          <a:bodyPr anchorCtr="0" anchor="ctr" bIns="91425" lIns="91425" spcFirstLastPara="1" rIns="91425" wrap="square" tIns="91425">
            <a:noAutofit/>
          </a:bodyPr>
          <a:lstStyle>
            <a:lvl1pPr indent="0" lvl="0" marL="0" marR="0" rtl="0" algn="ctr">
              <a:spcBef>
                <a:spcPts val="24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indent="0" lvl="1" marL="457200" marR="0" rtl="0" algn="l">
              <a:spcBef>
                <a:spcPts val="56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2pPr>
            <a:lvl3pPr indent="0" lvl="2" marL="914400" marR="0" rtl="0" algn="l">
              <a:spcBef>
                <a:spcPts val="48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3pPr>
            <a:lvl4pPr indent="0" lvl="3" marL="1371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4pPr>
            <a:lvl5pPr indent="0" lvl="4" marL="18288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5pPr>
            <a:lvl6pPr indent="0" lvl="5" marL="22860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6pPr>
            <a:lvl7pPr indent="0" lvl="6" marL="27432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7pPr>
            <a:lvl8pPr indent="0" lvl="7" marL="32004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8pPr>
            <a:lvl9pPr indent="0" lvl="8" marL="3657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9pPr>
          </a:lstStyle>
          <a:p/>
        </p:txBody>
      </p:sp>
      <p:sp>
        <p:nvSpPr>
          <p:cNvPr id="47" name="Google Shape;47;p9"/>
          <p:cNvSpPr txBox="1"/>
          <p:nvPr>
            <p:ph type="title"/>
          </p:nvPr>
        </p:nvSpPr>
        <p:spPr>
          <a:xfrm>
            <a:off x="22171" y="100325"/>
            <a:ext cx="9085800" cy="6234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None/>
              <a:defRPr sz="3600">
                <a:solidFill>
                  <a:srgbClr val="434343"/>
                </a:solidFill>
              </a:defRPr>
            </a:lvl1pPr>
            <a:lvl2pPr lvl="1" rtl="0" algn="ctr">
              <a:spcBef>
                <a:spcPts val="0"/>
              </a:spcBef>
              <a:spcAft>
                <a:spcPts val="0"/>
              </a:spcAft>
              <a:buNone/>
              <a:defRPr sz="3600">
                <a:solidFill>
                  <a:srgbClr val="434343"/>
                </a:solidFill>
              </a:defRPr>
            </a:lvl2pPr>
            <a:lvl3pPr lvl="2" rtl="0" algn="ctr">
              <a:spcBef>
                <a:spcPts val="0"/>
              </a:spcBef>
              <a:spcAft>
                <a:spcPts val="0"/>
              </a:spcAft>
              <a:buNone/>
              <a:defRPr sz="3600">
                <a:solidFill>
                  <a:srgbClr val="434343"/>
                </a:solidFill>
              </a:defRPr>
            </a:lvl3pPr>
            <a:lvl4pPr lvl="3" rtl="0" algn="ctr">
              <a:spcBef>
                <a:spcPts val="0"/>
              </a:spcBef>
              <a:spcAft>
                <a:spcPts val="0"/>
              </a:spcAft>
              <a:buNone/>
              <a:defRPr sz="3600">
                <a:solidFill>
                  <a:srgbClr val="434343"/>
                </a:solidFill>
              </a:defRPr>
            </a:lvl4pPr>
            <a:lvl5pPr lvl="4" rtl="0" algn="ctr">
              <a:spcBef>
                <a:spcPts val="0"/>
              </a:spcBef>
              <a:spcAft>
                <a:spcPts val="0"/>
              </a:spcAft>
              <a:buNone/>
              <a:defRPr sz="3600">
                <a:solidFill>
                  <a:srgbClr val="434343"/>
                </a:solidFill>
              </a:defRPr>
            </a:lvl5pPr>
            <a:lvl6pPr lvl="5" rtl="0" algn="ctr">
              <a:spcBef>
                <a:spcPts val="0"/>
              </a:spcBef>
              <a:spcAft>
                <a:spcPts val="0"/>
              </a:spcAft>
              <a:buNone/>
              <a:defRPr sz="3600">
                <a:solidFill>
                  <a:srgbClr val="434343"/>
                </a:solidFill>
              </a:defRPr>
            </a:lvl6pPr>
            <a:lvl7pPr lvl="6" rtl="0" algn="ctr">
              <a:spcBef>
                <a:spcPts val="0"/>
              </a:spcBef>
              <a:spcAft>
                <a:spcPts val="0"/>
              </a:spcAft>
              <a:buNone/>
              <a:defRPr sz="3600">
                <a:solidFill>
                  <a:srgbClr val="434343"/>
                </a:solidFill>
              </a:defRPr>
            </a:lvl7pPr>
            <a:lvl8pPr lvl="7" rtl="0" algn="ctr">
              <a:spcBef>
                <a:spcPts val="0"/>
              </a:spcBef>
              <a:spcAft>
                <a:spcPts val="0"/>
              </a:spcAft>
              <a:buNone/>
              <a:defRPr sz="3600">
                <a:solidFill>
                  <a:srgbClr val="434343"/>
                </a:solidFill>
              </a:defRPr>
            </a:lvl8pPr>
            <a:lvl9pPr lvl="8" rtl="0" algn="ctr">
              <a:spcBef>
                <a:spcPts val="0"/>
              </a:spcBef>
              <a:spcAft>
                <a:spcPts val="0"/>
              </a:spcAft>
              <a:buNone/>
              <a:defRPr sz="3600">
                <a:solidFill>
                  <a:srgbClr val="434343"/>
                </a:solidFill>
              </a:defRPr>
            </a:lvl9pPr>
          </a:lstStyle>
          <a:p/>
        </p:txBody>
      </p:sp>
      <p:sp>
        <p:nvSpPr>
          <p:cNvPr id="48" name="Google Shape;48;p9"/>
          <p:cNvSpPr txBox="1"/>
          <p:nvPr>
            <p:ph idx="1" type="subTitle"/>
          </p:nvPr>
        </p:nvSpPr>
        <p:spPr>
          <a:xfrm>
            <a:off x="7650" y="730950"/>
            <a:ext cx="9100800" cy="2508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None/>
              <a:defRPr>
                <a:solidFill>
                  <a:srgbClr val="434343"/>
                </a:solidFill>
              </a:defRPr>
            </a:lvl1pPr>
            <a:lvl2pPr lvl="1" rtl="0" algn="ctr">
              <a:spcBef>
                <a:spcPts val="0"/>
              </a:spcBef>
              <a:spcAft>
                <a:spcPts val="0"/>
              </a:spcAft>
              <a:buNone/>
              <a:defRPr>
                <a:solidFill>
                  <a:srgbClr val="434343"/>
                </a:solidFill>
              </a:defRPr>
            </a:lvl2pPr>
            <a:lvl3pPr lvl="2" rtl="0" algn="ctr">
              <a:spcBef>
                <a:spcPts val="0"/>
              </a:spcBef>
              <a:spcAft>
                <a:spcPts val="0"/>
              </a:spcAft>
              <a:buNone/>
              <a:defRPr>
                <a:solidFill>
                  <a:srgbClr val="434343"/>
                </a:solidFill>
              </a:defRPr>
            </a:lvl3pPr>
            <a:lvl4pPr lvl="3" rtl="0" algn="ctr">
              <a:spcBef>
                <a:spcPts val="0"/>
              </a:spcBef>
              <a:spcAft>
                <a:spcPts val="0"/>
              </a:spcAft>
              <a:buNone/>
              <a:defRPr>
                <a:solidFill>
                  <a:srgbClr val="434343"/>
                </a:solidFill>
              </a:defRPr>
            </a:lvl4pPr>
            <a:lvl5pPr lvl="4" rtl="0" algn="ctr">
              <a:spcBef>
                <a:spcPts val="0"/>
              </a:spcBef>
              <a:spcAft>
                <a:spcPts val="0"/>
              </a:spcAft>
              <a:buNone/>
              <a:defRPr>
                <a:solidFill>
                  <a:srgbClr val="434343"/>
                </a:solidFill>
              </a:defRPr>
            </a:lvl5pPr>
            <a:lvl6pPr lvl="5" rtl="0" algn="ctr">
              <a:spcBef>
                <a:spcPts val="0"/>
              </a:spcBef>
              <a:spcAft>
                <a:spcPts val="0"/>
              </a:spcAft>
              <a:buNone/>
              <a:defRPr>
                <a:solidFill>
                  <a:srgbClr val="434343"/>
                </a:solidFill>
              </a:defRPr>
            </a:lvl6pPr>
            <a:lvl7pPr lvl="6" rtl="0" algn="ctr">
              <a:spcBef>
                <a:spcPts val="0"/>
              </a:spcBef>
              <a:spcAft>
                <a:spcPts val="0"/>
              </a:spcAft>
              <a:buNone/>
              <a:defRPr>
                <a:solidFill>
                  <a:srgbClr val="434343"/>
                </a:solidFill>
              </a:defRPr>
            </a:lvl7pPr>
            <a:lvl8pPr lvl="7" rtl="0" algn="ctr">
              <a:spcBef>
                <a:spcPts val="0"/>
              </a:spcBef>
              <a:spcAft>
                <a:spcPts val="0"/>
              </a:spcAft>
              <a:buNone/>
              <a:defRPr>
                <a:solidFill>
                  <a:srgbClr val="434343"/>
                </a:solidFill>
              </a:defRPr>
            </a:lvl8pPr>
            <a:lvl9pPr lvl="8" rtl="0" algn="ctr">
              <a:spcBef>
                <a:spcPts val="0"/>
              </a:spcBef>
              <a:spcAft>
                <a:spcPts val="0"/>
              </a:spcAft>
              <a:buNone/>
              <a:defRPr>
                <a:solidFill>
                  <a:srgbClr val="434343"/>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Layout">
  <p:cSld name="Basic Layout">
    <p:bg>
      <p:bgPr>
        <a:blipFill rotWithShape="1">
          <a:blip r:embed="rId2">
            <a:alphaModFix/>
          </a:blip>
          <a:stretch>
            <a:fillRect b="0" l="0" r="0" t="0"/>
          </a:stretch>
        </a:blipFill>
      </p:bgPr>
    </p:bg>
    <p:spTree>
      <p:nvGrpSpPr>
        <p:cNvPr id="49" name="Shape 49"/>
        <p:cNvGrpSpPr/>
        <p:nvPr/>
      </p:nvGrpSpPr>
      <p:grpSpPr>
        <a:xfrm>
          <a:off x="0" y="0"/>
          <a:ext cx="0" cy="0"/>
          <a:chOff x="0" y="0"/>
          <a:chExt cx="0" cy="0"/>
        </a:xfrm>
      </p:grpSpPr>
      <p:sp>
        <p:nvSpPr>
          <p:cNvPr id="50" name="Google Shape;50;p10"/>
          <p:cNvSpPr txBox="1"/>
          <p:nvPr>
            <p:ph type="title"/>
          </p:nvPr>
        </p:nvSpPr>
        <p:spPr>
          <a:xfrm>
            <a:off x="236328" y="100325"/>
            <a:ext cx="8871600" cy="6234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sz="3600">
                <a:solidFill>
                  <a:srgbClr val="434343"/>
                </a:solidFill>
              </a:defRPr>
            </a:lvl1pPr>
            <a:lvl2pPr lvl="1" rtl="0">
              <a:spcBef>
                <a:spcPts val="0"/>
              </a:spcBef>
              <a:spcAft>
                <a:spcPts val="0"/>
              </a:spcAft>
              <a:buNone/>
              <a:defRPr sz="3600">
                <a:solidFill>
                  <a:srgbClr val="434343"/>
                </a:solidFill>
              </a:defRPr>
            </a:lvl2pPr>
            <a:lvl3pPr lvl="2" rtl="0">
              <a:spcBef>
                <a:spcPts val="0"/>
              </a:spcBef>
              <a:spcAft>
                <a:spcPts val="0"/>
              </a:spcAft>
              <a:buNone/>
              <a:defRPr sz="3600">
                <a:solidFill>
                  <a:srgbClr val="434343"/>
                </a:solidFill>
              </a:defRPr>
            </a:lvl3pPr>
            <a:lvl4pPr lvl="3" rtl="0">
              <a:spcBef>
                <a:spcPts val="0"/>
              </a:spcBef>
              <a:spcAft>
                <a:spcPts val="0"/>
              </a:spcAft>
              <a:buNone/>
              <a:defRPr sz="3600">
                <a:solidFill>
                  <a:srgbClr val="434343"/>
                </a:solidFill>
              </a:defRPr>
            </a:lvl4pPr>
            <a:lvl5pPr lvl="4" rtl="0">
              <a:spcBef>
                <a:spcPts val="0"/>
              </a:spcBef>
              <a:spcAft>
                <a:spcPts val="0"/>
              </a:spcAft>
              <a:buNone/>
              <a:defRPr sz="3600">
                <a:solidFill>
                  <a:srgbClr val="434343"/>
                </a:solidFill>
              </a:defRPr>
            </a:lvl5pPr>
            <a:lvl6pPr lvl="5" rtl="0">
              <a:spcBef>
                <a:spcPts val="0"/>
              </a:spcBef>
              <a:spcAft>
                <a:spcPts val="0"/>
              </a:spcAft>
              <a:buNone/>
              <a:defRPr sz="3600">
                <a:solidFill>
                  <a:srgbClr val="434343"/>
                </a:solidFill>
              </a:defRPr>
            </a:lvl6pPr>
            <a:lvl7pPr lvl="6" rtl="0">
              <a:spcBef>
                <a:spcPts val="0"/>
              </a:spcBef>
              <a:spcAft>
                <a:spcPts val="0"/>
              </a:spcAft>
              <a:buNone/>
              <a:defRPr sz="3600">
                <a:solidFill>
                  <a:srgbClr val="434343"/>
                </a:solidFill>
              </a:defRPr>
            </a:lvl7pPr>
            <a:lvl8pPr lvl="7" rtl="0">
              <a:spcBef>
                <a:spcPts val="0"/>
              </a:spcBef>
              <a:spcAft>
                <a:spcPts val="0"/>
              </a:spcAft>
              <a:buNone/>
              <a:defRPr sz="3600">
                <a:solidFill>
                  <a:srgbClr val="434343"/>
                </a:solidFill>
              </a:defRPr>
            </a:lvl8pPr>
            <a:lvl9pPr lvl="8" rtl="0">
              <a:spcBef>
                <a:spcPts val="0"/>
              </a:spcBef>
              <a:spcAft>
                <a:spcPts val="0"/>
              </a:spcAft>
              <a:buNone/>
              <a:defRPr sz="3600">
                <a:solidFill>
                  <a:srgbClr val="434343"/>
                </a:solidFill>
              </a:defRPr>
            </a:lvl9pPr>
          </a:lstStyle>
          <a:p/>
        </p:txBody>
      </p:sp>
      <p:sp>
        <p:nvSpPr>
          <p:cNvPr id="51" name="Google Shape;51;p10"/>
          <p:cNvSpPr txBox="1"/>
          <p:nvPr>
            <p:ph idx="1" type="subTitle"/>
          </p:nvPr>
        </p:nvSpPr>
        <p:spPr>
          <a:xfrm>
            <a:off x="222150" y="730947"/>
            <a:ext cx="8886000" cy="2508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a:solidFill>
                  <a:srgbClr val="434343"/>
                </a:solidFill>
              </a:defRPr>
            </a:lvl1pPr>
            <a:lvl2pPr lvl="1" rtl="0">
              <a:spcBef>
                <a:spcPts val="0"/>
              </a:spcBef>
              <a:spcAft>
                <a:spcPts val="0"/>
              </a:spcAft>
              <a:buNone/>
              <a:defRPr>
                <a:solidFill>
                  <a:srgbClr val="434343"/>
                </a:solidFill>
              </a:defRPr>
            </a:lvl2pPr>
            <a:lvl3pPr lvl="2" rtl="0">
              <a:spcBef>
                <a:spcPts val="0"/>
              </a:spcBef>
              <a:spcAft>
                <a:spcPts val="0"/>
              </a:spcAft>
              <a:buNone/>
              <a:defRPr>
                <a:solidFill>
                  <a:srgbClr val="434343"/>
                </a:solidFill>
              </a:defRPr>
            </a:lvl3pPr>
            <a:lvl4pPr lvl="3" rtl="0">
              <a:spcBef>
                <a:spcPts val="0"/>
              </a:spcBef>
              <a:spcAft>
                <a:spcPts val="0"/>
              </a:spcAft>
              <a:buNone/>
              <a:defRPr>
                <a:solidFill>
                  <a:srgbClr val="434343"/>
                </a:solidFill>
              </a:defRPr>
            </a:lvl4pPr>
            <a:lvl5pPr lvl="4" rtl="0">
              <a:spcBef>
                <a:spcPts val="0"/>
              </a:spcBef>
              <a:spcAft>
                <a:spcPts val="0"/>
              </a:spcAft>
              <a:buNone/>
              <a:defRPr>
                <a:solidFill>
                  <a:srgbClr val="434343"/>
                </a:solidFill>
              </a:defRPr>
            </a:lvl5pPr>
            <a:lvl6pPr lvl="5" rtl="0">
              <a:spcBef>
                <a:spcPts val="0"/>
              </a:spcBef>
              <a:spcAft>
                <a:spcPts val="0"/>
              </a:spcAft>
              <a:buNone/>
              <a:defRPr>
                <a:solidFill>
                  <a:srgbClr val="434343"/>
                </a:solidFill>
              </a:defRPr>
            </a:lvl6pPr>
            <a:lvl7pPr lvl="6" rtl="0">
              <a:spcBef>
                <a:spcPts val="0"/>
              </a:spcBef>
              <a:spcAft>
                <a:spcPts val="0"/>
              </a:spcAft>
              <a:buNone/>
              <a:defRPr>
                <a:solidFill>
                  <a:srgbClr val="434343"/>
                </a:solidFill>
              </a:defRPr>
            </a:lvl7pPr>
            <a:lvl8pPr lvl="7" rtl="0">
              <a:spcBef>
                <a:spcPts val="0"/>
              </a:spcBef>
              <a:spcAft>
                <a:spcPts val="0"/>
              </a:spcAft>
              <a:buNone/>
              <a:defRPr>
                <a:solidFill>
                  <a:srgbClr val="434343"/>
                </a:solidFill>
              </a:defRPr>
            </a:lvl8pPr>
            <a:lvl9pPr lvl="8" rtl="0">
              <a:spcBef>
                <a:spcPts val="0"/>
              </a:spcBef>
              <a:spcAft>
                <a:spcPts val="0"/>
              </a:spcAft>
              <a:buNone/>
              <a:defRPr>
                <a:solidFill>
                  <a:srgbClr val="434343"/>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 Id="rId4" Type="http://schemas.openxmlformats.org/officeDocument/2006/relationships/hyperlink" Target="http://googleslidesppt.com/" TargetMode="External"/><Relationship Id="rId5" Type="http://schemas.openxmlformats.org/officeDocument/2006/relationships/hyperlink" Target="http://googleslidesppt.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www.colson.edu.mx/AdminPaginaColson/publico/MaestriaCS/Reglamento_Gral_Posgrado(aprobado_JC11Dic19)%20_23_1_2020_8_51_11.pdf" TargetMode="Externa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www.colson.edu.mx/AdminPaginaColson/publico/MaestriaCS/Instructivomaestria%20_19_8_2021_9_47_5.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7.jpg"/><Relationship Id="rId4" Type="http://schemas.openxmlformats.org/officeDocument/2006/relationships/image" Target="../media/image25.png"/><Relationship Id="rId5"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image" Target="../media/image2.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 Id="rId3" Type="http://schemas.openxmlformats.org/officeDocument/2006/relationships/image" Target="../media/image17.jpg"/><Relationship Id="rId4" Type="http://schemas.openxmlformats.org/officeDocument/2006/relationships/image" Target="../media/image19.jpg"/><Relationship Id="rId5" Type="http://schemas.openxmlformats.org/officeDocument/2006/relationships/image" Target="../media/image16.jpg"/><Relationship Id="rId6"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 Id="rId3" Type="http://schemas.openxmlformats.org/officeDocument/2006/relationships/image" Target="../media/image18.jpg"/><Relationship Id="rId4" Type="http://schemas.openxmlformats.org/officeDocument/2006/relationships/image" Target="../media/image20.jpg"/><Relationship Id="rId5" Type="http://schemas.openxmlformats.org/officeDocument/2006/relationships/image" Target="../media/image21.jpg"/><Relationship Id="rId6" Type="http://schemas.openxmlformats.org/officeDocument/2006/relationships/image" Target="../media/image22.jpg"/><Relationship Id="rId7"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31.png"/><Relationship Id="rId4" Type="http://schemas.openxmlformats.org/officeDocument/2006/relationships/hyperlink" Target="https://www.colson.edu.mx/estilosColegio/Manual%20de%20estilo%20de%20El%20Colegio%20de%20Sonora.pdf" TargetMode="External"/></Relationships>
</file>

<file path=ppt/slides/_rels/slide28.xml.rels><?xml version="1.0" encoding="UTF-8" standalone="yes"?><Relationships xmlns="http://schemas.openxmlformats.org/package/2006/relationships"><Relationship Id="rId11" Type="http://schemas.openxmlformats.org/officeDocument/2006/relationships/hyperlink" Target="https://www.bbc.com/news/world-asia-india-34513185" TargetMode="External"/><Relationship Id="rId10" Type="http://schemas.openxmlformats.org/officeDocument/2006/relationships/hyperlink" Target="https://www.svgrepo.com/" TargetMode="External"/><Relationship Id="rId13" Type="http://schemas.openxmlformats.org/officeDocument/2006/relationships/hyperlink" Target="https://bestlifeonline.com/leave-mail-overnight-news/" TargetMode="External"/><Relationship Id="rId12" Type="http://schemas.openxmlformats.org/officeDocument/2006/relationships/hyperlink" Target="https://thescript.com.mx/2021/06/28/guerra-de-streaming-el-auge-de-las-plataformas-digitales/" TargetMode="External"/><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s://gfycat.com/widecourageousfinwhale-raccoon-steals-food-cat" TargetMode="External"/><Relationship Id="rId4" Type="http://schemas.openxmlformats.org/officeDocument/2006/relationships/hyperlink" Target="https://theindependent.sg/confessions-of-a-two-timer-double-trouble/" TargetMode="External"/><Relationship Id="rId9" Type="http://schemas.openxmlformats.org/officeDocument/2006/relationships/hyperlink" Target="https://www.colson.edu.mx/estilosColegio/Manual%20de%20estilo%20de%20El%20Colegio%20de%20Sonora.pdf" TargetMode="External"/><Relationship Id="rId15" Type="http://schemas.openxmlformats.org/officeDocument/2006/relationships/hyperlink" Target="https://www.pinterest.es/pin/399131585696045584/" TargetMode="External"/><Relationship Id="rId14" Type="http://schemas.openxmlformats.org/officeDocument/2006/relationships/hyperlink" Target="https://www.editage.com/insights/deciding-the-order-of-authors-on-a-paper#:~:text=The%20first%20author%20is%20usually,experiments%2C%20and%20writing%20the%20manuscript" TargetMode="External"/><Relationship Id="rId16" Type="http://schemas.openxmlformats.org/officeDocument/2006/relationships/hyperlink" Target="https://depor.com/seleccion-mexicana-imaginemos-cosas-chingonas-chicharito-hernandez-cancion-79166/" TargetMode="External"/><Relationship Id="rId5" Type="http://schemas.openxmlformats.org/officeDocument/2006/relationships/hyperlink" Target="https://en.wikipedia.org/wiki/Casper_the_Friendly_Ghost#/media/File:Casper_(character).png" TargetMode="External"/><Relationship Id="rId6" Type="http://schemas.openxmlformats.org/officeDocument/2006/relationships/hyperlink" Target="https://www.svgrepo.com/svg/129083/time-out" TargetMode="External"/><Relationship Id="rId7" Type="http://schemas.openxmlformats.org/officeDocument/2006/relationships/hyperlink" Target="https://m.facebook.com/SinaloaSomos/photos/compartan-quienes-conocieron-el-zarzo/4169884613058205/" TargetMode="External"/><Relationship Id="rId8" Type="http://schemas.openxmlformats.org/officeDocument/2006/relationships/hyperlink" Target="https://www.elvigia.net/general/2016/2/1/continuar-obra-libramiento-225186.html"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googleslidesppt.com/" TargetMode="External"/><Relationship Id="rId4" Type="http://schemas.openxmlformats.org/officeDocument/2006/relationships/hyperlink" Target="http://googleslidesppt.com/" TargetMode="External"/><Relationship Id="rId5" Type="http://schemas.openxmlformats.org/officeDocument/2006/relationships/hyperlink" Target="http://googleslidesppt.com/" TargetMode="External"/><Relationship Id="rId6" Type="http://schemas.openxmlformats.org/officeDocument/2006/relationships/hyperlink" Target="http://googleslidesppt.com/" TargetMode="External"/><Relationship Id="rId7" Type="http://schemas.openxmlformats.org/officeDocument/2006/relationships/hyperlink" Target="https://pixabay.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colson.edu.mx/AdminPaginaColson/publico/MaestriaCS/Reglamento_Gral_Posgrado(aprobado_JC11Dic19)%20_23_1_2020_8_51_11.pdf"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colson.edu.mx/AdminPaginaColson/publico/MaestriaCS/Reglamento_Gral_Posgrado(aprobado_JC11Dic19)%20_23_1_2020_8_51_11.pdf" TargetMode="External"/><Relationship Id="rId4" Type="http://schemas.openxmlformats.org/officeDocument/2006/relationships/image" Target="../media/image30.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ww.colson.edu.mx/AdminPaginaColson/publico/MaestriaCS/Reglamento_Gral_Posgrado(aprobado_JC11Dic19)%20_23_1_2020_8_51_11.pdf" TargetMode="Externa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www.colson.edu.mx/AdminPaginaColson/publico/MaestriaCS/Reglamento_Gral_Posgrado(aprobado_JC11Dic19)%20_23_1_2020_8_51_11.pdf" TargetMode="Externa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colson.edu.mx/AdminPaginaColson/publico/MaestriaCS/Reglamento_Gral_Posgrado(aprobado_JC11Dic19)%20_23_1_2020_8_51_11.pdf"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stretch>
            <a:fillRect b="0" l="0" r="0" t="0"/>
          </a:stretch>
        </a:blipFill>
      </p:bgPr>
    </p:bg>
    <p:spTree>
      <p:nvGrpSpPr>
        <p:cNvPr id="107" name="Shape 107"/>
        <p:cNvGrpSpPr/>
        <p:nvPr/>
      </p:nvGrpSpPr>
      <p:grpSpPr>
        <a:xfrm>
          <a:off x="0" y="0"/>
          <a:ext cx="0" cy="0"/>
          <a:chOff x="0" y="0"/>
          <a:chExt cx="0" cy="0"/>
        </a:xfrm>
      </p:grpSpPr>
      <p:sp>
        <p:nvSpPr>
          <p:cNvPr id="108" name="Google Shape;108;p22"/>
          <p:cNvSpPr txBox="1"/>
          <p:nvPr/>
        </p:nvSpPr>
        <p:spPr>
          <a:xfrm>
            <a:off x="4136775" y="3549375"/>
            <a:ext cx="2464500" cy="338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1600">
                <a:solidFill>
                  <a:srgbClr val="3F3F3F"/>
                </a:solidFill>
              </a:rPr>
              <a:t>Profesor: Alan Navarro</a:t>
            </a:r>
            <a:endParaRPr b="1" i="0" sz="1600" u="none" cap="none" strike="noStrike">
              <a:solidFill>
                <a:srgbClr val="3F3F3F"/>
              </a:solidFill>
              <a:latin typeface="Arial"/>
              <a:ea typeface="Arial"/>
              <a:cs typeface="Arial"/>
              <a:sym typeface="Arial"/>
            </a:endParaRPr>
          </a:p>
        </p:txBody>
      </p:sp>
      <p:sp>
        <p:nvSpPr>
          <p:cNvPr id="109" name="Google Shape;109;p22">
            <a:hlinkClick r:id="rId4"/>
          </p:cNvPr>
          <p:cNvSpPr txBox="1"/>
          <p:nvPr/>
        </p:nvSpPr>
        <p:spPr>
          <a:xfrm>
            <a:off x="-18256" y="4859669"/>
            <a:ext cx="9180512"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 sz="800" u="sng" cap="none" strike="noStrike">
                <a:solidFill>
                  <a:schemeClr val="hlink"/>
                </a:solidFill>
                <a:latin typeface="Arial"/>
                <a:ea typeface="Arial"/>
                <a:cs typeface="Arial"/>
                <a:sym typeface="Arial"/>
                <a:hlinkClick r:id="rId5"/>
              </a:rPr>
              <a:t>www.googleslidesppt.com _ 30+ Ready Made Google Slides  &amp; PowerPoint Presentation for Free</a:t>
            </a:r>
            <a:endParaRPr b="0" i="0" sz="800" u="none" cap="none" strike="noStrike">
              <a:solidFill>
                <a:schemeClr val="lt1"/>
              </a:solidFill>
              <a:latin typeface="Arial"/>
              <a:ea typeface="Arial"/>
              <a:cs typeface="Arial"/>
              <a:sym typeface="Arial"/>
            </a:endParaRPr>
          </a:p>
        </p:txBody>
      </p:sp>
      <p:sp>
        <p:nvSpPr>
          <p:cNvPr id="110" name="Google Shape;110;p22"/>
          <p:cNvSpPr txBox="1"/>
          <p:nvPr>
            <p:ph type="title"/>
          </p:nvPr>
        </p:nvSpPr>
        <p:spPr>
          <a:xfrm>
            <a:off x="3497075" y="1569375"/>
            <a:ext cx="3869700" cy="1290000"/>
          </a:xfrm>
          <a:prstGeom prst="rect">
            <a:avLst/>
          </a:prstGeom>
        </p:spPr>
        <p:txBody>
          <a:bodyPr anchorCtr="0" anchor="ctr" bIns="91425" lIns="91425" spcFirstLastPara="1" rIns="91425" wrap="square" tIns="91425">
            <a:noAutofit/>
          </a:bodyPr>
          <a:lstStyle/>
          <a:p>
            <a:pPr indent="0" lvl="0" marL="0" rtl="0" algn="ctr">
              <a:lnSpc>
                <a:spcPct val="80000"/>
              </a:lnSpc>
              <a:spcBef>
                <a:spcPts val="0"/>
              </a:spcBef>
              <a:spcAft>
                <a:spcPts val="0"/>
              </a:spcAft>
              <a:buClr>
                <a:schemeClr val="dk1"/>
              </a:buClr>
              <a:buFont typeface="Arial"/>
              <a:buNone/>
            </a:pPr>
            <a:r>
              <a:rPr lang="en" sz="3200">
                <a:solidFill>
                  <a:schemeClr val="dk1"/>
                </a:solidFill>
              </a:rPr>
              <a:t>Gestión de la tesis en El Colegio de Sonora</a:t>
            </a:r>
            <a:endParaRPr/>
          </a:p>
        </p:txBody>
      </p:sp>
      <p:sp>
        <p:nvSpPr>
          <p:cNvPr id="111" name="Google Shape;111;p22"/>
          <p:cNvSpPr txBox="1"/>
          <p:nvPr>
            <p:ph idx="1" type="subTitle"/>
          </p:nvPr>
        </p:nvSpPr>
        <p:spPr>
          <a:xfrm>
            <a:off x="3497075" y="2947200"/>
            <a:ext cx="3841200" cy="666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Font typeface="Arial"/>
              <a:buNone/>
            </a:pPr>
            <a:r>
              <a:rPr lang="en">
                <a:solidFill>
                  <a:schemeClr val="dk1"/>
                </a:solidFill>
              </a:rPr>
              <a:t>Maestría y Doctorado en Ciencias Sociales</a:t>
            </a:r>
            <a:endParaRPr>
              <a:solidFill>
                <a:schemeClr val="dk1"/>
              </a:solidFill>
            </a:endParaRPr>
          </a:p>
          <a:p>
            <a:pPr indent="0" lvl="0" marL="0" rtl="0" algn="ctr">
              <a:spcBef>
                <a:spcPts val="0"/>
              </a:spcBef>
              <a:spcAft>
                <a:spcPts val="0"/>
              </a:spcAft>
              <a:buClr>
                <a:schemeClr val="dk1"/>
              </a:buClr>
              <a:buFont typeface="Arial"/>
              <a:buNone/>
            </a:pPr>
            <a:r>
              <a:rPr lang="en">
                <a:solidFill>
                  <a:schemeClr val="dk1"/>
                </a:solidFill>
              </a:rPr>
              <a:t>Seminario de Investigación AEPP 2022/1</a:t>
            </a:r>
            <a:endParaRPr>
              <a:solidFill>
                <a:schemeClr val="dk1"/>
              </a:solidFill>
            </a:endParaRPr>
          </a:p>
          <a:p>
            <a:pPr indent="0" lvl="0" marL="0" rtl="0" algn="ctr">
              <a:spcBef>
                <a:spcPts val="0"/>
              </a:spcBef>
              <a:spcAft>
                <a:spcPts val="0"/>
              </a:spcAft>
              <a:buClr>
                <a:schemeClr val="dk1"/>
              </a:buClr>
              <a:buFont typeface="Arial"/>
              <a:buNone/>
            </a:pPr>
            <a:r>
              <a:rPr lang="en">
                <a:solidFill>
                  <a:schemeClr val="dk1"/>
                </a:solidFill>
              </a:rPr>
              <a:t>Clase 02 25.02.2022</a:t>
            </a:r>
            <a:endParaRPr>
              <a:solidFill>
                <a:schemeClr val="dk1"/>
              </a:solidFill>
            </a:endParaRPr>
          </a:p>
          <a:p>
            <a:pPr indent="0" lvl="0" marL="0" rtl="0" algn="ctr">
              <a:spcBef>
                <a:spcPts val="0"/>
              </a:spcBef>
              <a:spcAft>
                <a:spcPts val="0"/>
              </a:spcAft>
              <a:buClr>
                <a:schemeClr val="dk1"/>
              </a:buClr>
              <a:buFont typeface="Arial"/>
              <a:buNone/>
            </a:pPr>
            <a:r>
              <a:t/>
            </a:r>
            <a:endParaRPr>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1"/>
          <p:cNvSpPr txBox="1"/>
          <p:nvPr>
            <p:ph idx="1" type="subTitle"/>
          </p:nvPr>
        </p:nvSpPr>
        <p:spPr>
          <a:xfrm>
            <a:off x="1698375" y="730949"/>
            <a:ext cx="7409700" cy="2508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Font typeface="Arial"/>
              <a:buNone/>
            </a:pPr>
            <a:r>
              <a:rPr lang="en" u="sng">
                <a:solidFill>
                  <a:schemeClr val="hlink"/>
                </a:solidFill>
                <a:hlinkClick r:id="rId3"/>
              </a:rPr>
              <a:t>Reglamento General de Posgrado</a:t>
            </a:r>
            <a:r>
              <a:rPr lang="en">
                <a:solidFill>
                  <a:schemeClr val="dk1"/>
                </a:solidFill>
              </a:rPr>
              <a:t> Aprobado por la Junta de Coordinación 11/12/2019</a:t>
            </a:r>
            <a:endParaRPr b="0" i="0" sz="1400" u="none" cap="none" strike="noStrike">
              <a:solidFill>
                <a:schemeClr val="dk1"/>
              </a:solidFill>
              <a:latin typeface="Arial"/>
              <a:ea typeface="Arial"/>
              <a:cs typeface="Arial"/>
              <a:sym typeface="Arial"/>
            </a:endParaRPr>
          </a:p>
        </p:txBody>
      </p:sp>
      <p:sp>
        <p:nvSpPr>
          <p:cNvPr id="244" name="Google Shape;244;p31"/>
          <p:cNvSpPr/>
          <p:nvPr/>
        </p:nvSpPr>
        <p:spPr>
          <a:xfrm>
            <a:off x="2051720" y="1259631"/>
            <a:ext cx="3106200" cy="3493200"/>
          </a:xfrm>
          <a:prstGeom prst="roundRect">
            <a:avLst>
              <a:gd fmla="val 6712" name="adj"/>
            </a:avLst>
          </a:prstGeom>
          <a:solidFill>
            <a:srgbClr val="FD2906"/>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5" name="Google Shape;245;p31"/>
          <p:cNvSpPr txBox="1"/>
          <p:nvPr/>
        </p:nvSpPr>
        <p:spPr>
          <a:xfrm>
            <a:off x="2275075" y="1958300"/>
            <a:ext cx="2659500" cy="1451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200">
                <a:solidFill>
                  <a:schemeClr val="lt1"/>
                </a:solidFill>
              </a:rPr>
              <a:t>En el caso de un programa de Doctorado con orientación a la Investigación, </a:t>
            </a:r>
            <a:r>
              <a:rPr b="1" lang="en" sz="1200">
                <a:solidFill>
                  <a:srgbClr val="FDDD06"/>
                </a:solidFill>
              </a:rPr>
              <a:t>presentar carta de aceptación de publicación de un artículo en una revista académica indizada</a:t>
            </a:r>
            <a:r>
              <a:rPr lang="en" sz="1200">
                <a:solidFill>
                  <a:schemeClr val="lt1"/>
                </a:solidFill>
              </a:rPr>
              <a:t> …</a:t>
            </a:r>
            <a:endParaRPr sz="1200">
              <a:solidFill>
                <a:schemeClr val="lt1"/>
              </a:solidFill>
            </a:endParaRPr>
          </a:p>
        </p:txBody>
      </p:sp>
      <p:sp>
        <p:nvSpPr>
          <p:cNvPr id="246" name="Google Shape;246;p31"/>
          <p:cNvSpPr txBox="1"/>
          <p:nvPr>
            <p:ph type="title"/>
          </p:nvPr>
        </p:nvSpPr>
        <p:spPr>
          <a:xfrm>
            <a:off x="1710198" y="100325"/>
            <a:ext cx="7397700" cy="62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Font typeface="Arial"/>
              <a:buNone/>
            </a:pPr>
            <a:r>
              <a:rPr lang="en" sz="4000">
                <a:solidFill>
                  <a:schemeClr val="dk1"/>
                </a:solidFill>
              </a:rPr>
              <a:t>Reglamento </a:t>
            </a:r>
            <a:r>
              <a:rPr i="1" lang="en" sz="2600">
                <a:solidFill>
                  <a:schemeClr val="dk1"/>
                </a:solidFill>
              </a:rPr>
              <a:t>(continuación)</a:t>
            </a:r>
            <a:endParaRPr i="1" sz="2200"/>
          </a:p>
        </p:txBody>
      </p:sp>
      <p:sp>
        <p:nvSpPr>
          <p:cNvPr id="247" name="Google Shape;247;p31"/>
          <p:cNvSpPr txBox="1"/>
          <p:nvPr/>
        </p:nvSpPr>
        <p:spPr>
          <a:xfrm>
            <a:off x="2275067" y="1444245"/>
            <a:ext cx="2659500" cy="30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a:solidFill>
                  <a:schemeClr val="lt1"/>
                </a:solidFill>
              </a:rPr>
              <a:t>Artículo 72, fracción II</a:t>
            </a:r>
            <a:endParaRPr b="1" sz="1400">
              <a:solidFill>
                <a:schemeClr val="lt1"/>
              </a:solidFill>
              <a:latin typeface="Arial"/>
              <a:ea typeface="Arial"/>
              <a:cs typeface="Arial"/>
              <a:sym typeface="Arial"/>
            </a:endParaRPr>
          </a:p>
        </p:txBody>
      </p:sp>
      <p:pic>
        <p:nvPicPr>
          <p:cNvPr id="248" name="Google Shape;248;p31"/>
          <p:cNvPicPr preferRelativeResize="0"/>
          <p:nvPr/>
        </p:nvPicPr>
        <p:blipFill>
          <a:blip r:embed="rId4">
            <a:alphaModFix/>
          </a:blip>
          <a:stretch>
            <a:fillRect/>
          </a:stretch>
        </p:blipFill>
        <p:spPr>
          <a:xfrm>
            <a:off x="5948495" y="1077749"/>
            <a:ext cx="2172586" cy="3856951"/>
          </a:xfrm>
          <a:prstGeom prst="rect">
            <a:avLst/>
          </a:prstGeom>
          <a:noFill/>
          <a:ln>
            <a:noFill/>
          </a:ln>
        </p:spPr>
      </p:pic>
      <p:sp>
        <p:nvSpPr>
          <p:cNvPr id="249" name="Google Shape;249;p31"/>
          <p:cNvSpPr txBox="1"/>
          <p:nvPr/>
        </p:nvSpPr>
        <p:spPr>
          <a:xfrm>
            <a:off x="8303400" y="4743300"/>
            <a:ext cx="804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595959"/>
                </a:solidFill>
              </a:rPr>
              <a:t>[7 ]</a:t>
            </a:r>
            <a:endParaRPr>
              <a:solidFill>
                <a:srgbClr val="59595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2"/>
          <p:cNvSpPr txBox="1"/>
          <p:nvPr>
            <p:ph idx="1" type="body"/>
          </p:nvPr>
        </p:nvSpPr>
        <p:spPr>
          <a:xfrm>
            <a:off x="3501100" y="2317500"/>
            <a:ext cx="5033400" cy="576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Font typeface="Arial"/>
              <a:buNone/>
            </a:pPr>
            <a:r>
              <a:rPr lang="en" sz="3600">
                <a:solidFill>
                  <a:schemeClr val="dk1"/>
                </a:solidFill>
              </a:rPr>
              <a:t>2</a:t>
            </a:r>
            <a:r>
              <a:rPr lang="en" sz="3600">
                <a:solidFill>
                  <a:schemeClr val="dk1"/>
                </a:solidFill>
              </a:rPr>
              <a:t>. ¿Qué una tesis?</a:t>
            </a:r>
            <a:endParaRPr b="0" i="0" sz="3600" u="none" cap="none" strike="noStrik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3"/>
          <p:cNvSpPr txBox="1"/>
          <p:nvPr/>
        </p:nvSpPr>
        <p:spPr>
          <a:xfrm>
            <a:off x="1835700" y="1059544"/>
            <a:ext cx="6984900" cy="1950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800">
                <a:solidFill>
                  <a:srgbClr val="3F3F3F"/>
                </a:solidFill>
              </a:rPr>
              <a:t>Definida simplemente, una tesis es un </a:t>
            </a:r>
            <a:r>
              <a:rPr b="1" lang="en" sz="1800">
                <a:solidFill>
                  <a:srgbClr val="3F3F3F"/>
                </a:solidFill>
              </a:rPr>
              <a:t>argumento extendido</a:t>
            </a:r>
            <a:r>
              <a:rPr lang="en" sz="1800">
                <a:solidFill>
                  <a:srgbClr val="3F3F3F"/>
                </a:solidFill>
              </a:rPr>
              <a:t>. Para pasar (ser aprobada), una tesis debe demostrar un </a:t>
            </a:r>
            <a:r>
              <a:rPr b="1" lang="en" sz="1800">
                <a:solidFill>
                  <a:srgbClr val="3F3F3F"/>
                </a:solidFill>
              </a:rPr>
              <a:t>razonamiento lógico, estructurado y defendible basado en evidencia creíble y verificable</a:t>
            </a:r>
            <a:r>
              <a:rPr lang="en" sz="1800">
                <a:solidFill>
                  <a:srgbClr val="3F3F3F"/>
                </a:solidFill>
              </a:rPr>
              <a:t> presentada de tal manera que haga una contribución </a:t>
            </a:r>
            <a:r>
              <a:rPr b="1" lang="en" sz="1800">
                <a:solidFill>
                  <a:srgbClr val="3F3F3F"/>
                </a:solidFill>
              </a:rPr>
              <a:t>original </a:t>
            </a:r>
            <a:r>
              <a:rPr lang="en" sz="1800">
                <a:solidFill>
                  <a:srgbClr val="3F3F3F"/>
                </a:solidFill>
              </a:rPr>
              <a:t>al conocimiento, a juicio de </a:t>
            </a:r>
            <a:r>
              <a:rPr b="1" lang="en" sz="1800">
                <a:solidFill>
                  <a:srgbClr val="3F3F3F"/>
                </a:solidFill>
              </a:rPr>
              <a:t>expertos</a:t>
            </a:r>
            <a:r>
              <a:rPr lang="en" sz="1800">
                <a:solidFill>
                  <a:srgbClr val="3F3F3F"/>
                </a:solidFill>
              </a:rPr>
              <a:t> en la materia.</a:t>
            </a:r>
            <a:endParaRPr b="1" sz="1800">
              <a:solidFill>
                <a:srgbClr val="3F3F3F"/>
              </a:solidFill>
              <a:latin typeface="Arial"/>
              <a:ea typeface="Arial"/>
              <a:cs typeface="Arial"/>
              <a:sym typeface="Arial"/>
            </a:endParaRPr>
          </a:p>
        </p:txBody>
      </p:sp>
      <p:sp>
        <p:nvSpPr>
          <p:cNvPr id="260" name="Google Shape;260;p33"/>
          <p:cNvSpPr txBox="1"/>
          <p:nvPr>
            <p:ph type="title"/>
          </p:nvPr>
        </p:nvSpPr>
        <p:spPr>
          <a:xfrm>
            <a:off x="1834525" y="357600"/>
            <a:ext cx="7273500" cy="62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200"/>
              <a:t>TESIS</a:t>
            </a:r>
            <a:endParaRPr/>
          </a:p>
        </p:txBody>
      </p:sp>
      <p:sp>
        <p:nvSpPr>
          <p:cNvPr id="261" name="Google Shape;261;p33"/>
          <p:cNvSpPr txBox="1"/>
          <p:nvPr/>
        </p:nvSpPr>
        <p:spPr>
          <a:xfrm>
            <a:off x="8303400" y="4743300"/>
            <a:ext cx="804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595959"/>
                </a:solidFill>
              </a:rPr>
              <a:t>[5 ]</a:t>
            </a:r>
            <a:endParaRPr>
              <a:solidFill>
                <a:srgbClr val="595959"/>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4"/>
          <p:cNvSpPr txBox="1"/>
          <p:nvPr/>
        </p:nvSpPr>
        <p:spPr>
          <a:xfrm>
            <a:off x="1835700" y="1059544"/>
            <a:ext cx="6984900" cy="1950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800">
                <a:solidFill>
                  <a:srgbClr val="3F3F3F"/>
                </a:solidFill>
              </a:rPr>
              <a:t>“La </a:t>
            </a:r>
            <a:r>
              <a:rPr b="1" lang="en" sz="1800">
                <a:solidFill>
                  <a:srgbClr val="3F3F3F"/>
                </a:solidFill>
              </a:rPr>
              <a:t>tesis de maestría</a:t>
            </a:r>
            <a:r>
              <a:rPr lang="en" sz="1800">
                <a:solidFill>
                  <a:srgbClr val="3F3F3F"/>
                </a:solidFill>
              </a:rPr>
              <a:t> deberá ser un trabajo </a:t>
            </a:r>
            <a:r>
              <a:rPr b="1" lang="en" sz="1800">
                <a:solidFill>
                  <a:srgbClr val="3F3F3F"/>
                </a:solidFill>
              </a:rPr>
              <a:t>individual e inédito</a:t>
            </a:r>
            <a:r>
              <a:rPr lang="en" sz="1800">
                <a:solidFill>
                  <a:srgbClr val="3F3F3F"/>
                </a:solidFill>
              </a:rPr>
              <a:t>, producto de una investigación rigurosa en el campo de las ciencias sociales que ofrezca una contribución original al conocimiento del tema seleccionado. En ella el (la) estudiante deberá demostrar su capacidad para analizar científicamente un problema relevante, exponiendo con rigor los argumentos y evidencias que apoyen</a:t>
            </a:r>
            <a:endParaRPr sz="1800">
              <a:solidFill>
                <a:srgbClr val="3F3F3F"/>
              </a:solidFill>
            </a:endParaRPr>
          </a:p>
          <a:p>
            <a:pPr indent="0" lvl="0" marL="0" marR="0" rtl="0" algn="l">
              <a:spcBef>
                <a:spcPts val="0"/>
              </a:spcBef>
              <a:spcAft>
                <a:spcPts val="0"/>
              </a:spcAft>
              <a:buNone/>
            </a:pPr>
            <a:r>
              <a:rPr lang="en" sz="1800">
                <a:solidFill>
                  <a:srgbClr val="3F3F3F"/>
                </a:solidFill>
              </a:rPr>
              <a:t>sus planteamientos”.</a:t>
            </a:r>
            <a:endParaRPr sz="1800">
              <a:solidFill>
                <a:srgbClr val="3F3F3F"/>
              </a:solidFill>
            </a:endParaRPr>
          </a:p>
        </p:txBody>
      </p:sp>
      <p:sp>
        <p:nvSpPr>
          <p:cNvPr id="267" name="Google Shape;267;p34"/>
          <p:cNvSpPr txBox="1"/>
          <p:nvPr>
            <p:ph type="title"/>
          </p:nvPr>
        </p:nvSpPr>
        <p:spPr>
          <a:xfrm>
            <a:off x="1834525" y="357600"/>
            <a:ext cx="7273500" cy="62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200"/>
              <a:t>TESIS</a:t>
            </a:r>
            <a:endParaRPr/>
          </a:p>
        </p:txBody>
      </p:sp>
      <p:sp>
        <p:nvSpPr>
          <p:cNvPr id="268" name="Google Shape;268;p34"/>
          <p:cNvSpPr txBox="1"/>
          <p:nvPr/>
        </p:nvSpPr>
        <p:spPr>
          <a:xfrm>
            <a:off x="8303400" y="4743300"/>
            <a:ext cx="804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595959"/>
                </a:solidFill>
              </a:rPr>
              <a:t>[5 ]</a:t>
            </a:r>
            <a:endParaRPr>
              <a:solidFill>
                <a:srgbClr val="595959"/>
              </a:solidFill>
            </a:endParaRPr>
          </a:p>
        </p:txBody>
      </p:sp>
      <p:sp>
        <p:nvSpPr>
          <p:cNvPr id="269" name="Google Shape;269;p34"/>
          <p:cNvSpPr/>
          <p:nvPr/>
        </p:nvSpPr>
        <p:spPr>
          <a:xfrm>
            <a:off x="1905000" y="3209925"/>
            <a:ext cx="3190800" cy="885900"/>
          </a:xfrm>
          <a:prstGeom prst="homePlate">
            <a:avLst>
              <a:gd fmla="val 50000" name="adj"/>
            </a:avLst>
          </a:prstGeom>
          <a:solidFill>
            <a:srgbClr val="FD2906">
              <a:alpha val="819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4">
            <a:hlinkClick r:id="rId3"/>
          </p:cNvPr>
          <p:cNvSpPr txBox="1"/>
          <p:nvPr/>
        </p:nvSpPr>
        <p:spPr>
          <a:xfrm>
            <a:off x="1971675" y="3248025"/>
            <a:ext cx="27909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latin typeface="Oswald"/>
                <a:ea typeface="Oswald"/>
                <a:cs typeface="Oswald"/>
                <a:sym typeface="Oswald"/>
              </a:rPr>
              <a:t>Instructivo para la elaboración de  tesis del programa de Maestría en Ciencias Sociales (Click aquí)</a:t>
            </a:r>
            <a:endParaRPr>
              <a:solidFill>
                <a:schemeClr val="lt1"/>
              </a:solidFill>
              <a:latin typeface="Oswald"/>
              <a:ea typeface="Oswald"/>
              <a:cs typeface="Oswald"/>
              <a:sym typeface="Oswa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35"/>
          <p:cNvSpPr txBox="1"/>
          <p:nvPr/>
        </p:nvSpPr>
        <p:spPr>
          <a:xfrm>
            <a:off x="1835700" y="1059550"/>
            <a:ext cx="6984900" cy="2998200"/>
          </a:xfrm>
          <a:prstGeom prst="rect">
            <a:avLst/>
          </a:prstGeom>
          <a:noFill/>
          <a:ln>
            <a:noFill/>
          </a:ln>
        </p:spPr>
        <p:txBody>
          <a:bodyPr anchorCtr="0" anchor="t" bIns="45700" lIns="91425" spcFirstLastPara="1" rIns="91425" wrap="square" tIns="45700">
            <a:noAutofit/>
          </a:bodyPr>
          <a:lstStyle/>
          <a:p>
            <a:pPr indent="-342900" lvl="0" marL="457200" marR="0" rtl="0" algn="l">
              <a:spcBef>
                <a:spcPts val="0"/>
              </a:spcBef>
              <a:spcAft>
                <a:spcPts val="0"/>
              </a:spcAft>
              <a:buClr>
                <a:srgbClr val="3F3F3F"/>
              </a:buClr>
              <a:buSzPts val="1800"/>
              <a:buAutoNum type="arabicPeriod"/>
            </a:pPr>
            <a:r>
              <a:rPr lang="en" sz="1800">
                <a:solidFill>
                  <a:srgbClr val="3F3F3F"/>
                </a:solidFill>
              </a:rPr>
              <a:t>No se trata de una </a:t>
            </a:r>
            <a:r>
              <a:rPr b="1" lang="en" sz="1800">
                <a:solidFill>
                  <a:srgbClr val="3F3F3F"/>
                </a:solidFill>
              </a:rPr>
              <a:t>monografía</a:t>
            </a:r>
            <a:r>
              <a:rPr lang="en" sz="1800">
                <a:solidFill>
                  <a:srgbClr val="3F3F3F"/>
                </a:solidFill>
              </a:rPr>
              <a:t>, no importa que sea específica y a profundidad. Una revisión de literatura.</a:t>
            </a:r>
            <a:endParaRPr sz="1800">
              <a:solidFill>
                <a:srgbClr val="3F3F3F"/>
              </a:solidFill>
            </a:endParaRPr>
          </a:p>
          <a:p>
            <a:pPr indent="-342900" lvl="0" marL="457200" marR="0" rtl="0" algn="l">
              <a:spcBef>
                <a:spcPts val="0"/>
              </a:spcBef>
              <a:spcAft>
                <a:spcPts val="0"/>
              </a:spcAft>
              <a:buClr>
                <a:srgbClr val="3F3F3F"/>
              </a:buClr>
              <a:buSzPts val="1800"/>
              <a:buAutoNum type="arabicPeriod"/>
            </a:pPr>
            <a:r>
              <a:rPr lang="en" sz="1800">
                <a:solidFill>
                  <a:srgbClr val="3F3F3F"/>
                </a:solidFill>
              </a:rPr>
              <a:t>No es un </a:t>
            </a:r>
            <a:r>
              <a:rPr b="1" lang="en" sz="1800">
                <a:solidFill>
                  <a:srgbClr val="3F3F3F"/>
                </a:solidFill>
              </a:rPr>
              <a:t>ensayo</a:t>
            </a:r>
            <a:r>
              <a:rPr lang="en" sz="1800">
                <a:solidFill>
                  <a:srgbClr val="3F3F3F"/>
                </a:solidFill>
              </a:rPr>
              <a:t> que discuta o analice un tema, por más importante que éste sea.</a:t>
            </a:r>
            <a:endParaRPr sz="1800">
              <a:solidFill>
                <a:srgbClr val="3F3F3F"/>
              </a:solidFill>
            </a:endParaRPr>
          </a:p>
          <a:p>
            <a:pPr indent="-342900" lvl="0" marL="457200" marR="0" rtl="0" algn="l">
              <a:spcBef>
                <a:spcPts val="0"/>
              </a:spcBef>
              <a:spcAft>
                <a:spcPts val="0"/>
              </a:spcAft>
              <a:buClr>
                <a:srgbClr val="3F3F3F"/>
              </a:buClr>
              <a:buSzPts val="1800"/>
              <a:buAutoNum type="arabicPeriod"/>
            </a:pPr>
            <a:r>
              <a:rPr lang="en" sz="1800">
                <a:solidFill>
                  <a:srgbClr val="3F3F3F"/>
                </a:solidFill>
              </a:rPr>
              <a:t>No es </a:t>
            </a:r>
            <a:r>
              <a:rPr b="1" lang="en" sz="1800">
                <a:solidFill>
                  <a:srgbClr val="3F3F3F"/>
                </a:solidFill>
              </a:rPr>
              <a:t>periodismo</a:t>
            </a:r>
            <a:r>
              <a:rPr lang="en" sz="1800">
                <a:solidFill>
                  <a:srgbClr val="3F3F3F"/>
                </a:solidFill>
              </a:rPr>
              <a:t> (de investigación).</a:t>
            </a:r>
            <a:endParaRPr sz="1800">
              <a:solidFill>
                <a:srgbClr val="3F3F3F"/>
              </a:solidFill>
            </a:endParaRPr>
          </a:p>
          <a:p>
            <a:pPr indent="-342900" lvl="0" marL="457200" marR="0" rtl="0" algn="l">
              <a:spcBef>
                <a:spcPts val="0"/>
              </a:spcBef>
              <a:spcAft>
                <a:spcPts val="0"/>
              </a:spcAft>
              <a:buClr>
                <a:srgbClr val="3F3F3F"/>
              </a:buClr>
              <a:buSzPts val="1800"/>
              <a:buAutoNum type="arabicPeriod"/>
            </a:pPr>
            <a:r>
              <a:rPr lang="en" sz="1800">
                <a:solidFill>
                  <a:srgbClr val="3F3F3F"/>
                </a:solidFill>
              </a:rPr>
              <a:t>No es un texto (manuscrito) sin </a:t>
            </a:r>
            <a:r>
              <a:rPr b="1" lang="en" sz="1800">
                <a:solidFill>
                  <a:srgbClr val="3F3F3F"/>
                </a:solidFill>
              </a:rPr>
              <a:t>estructura científica</a:t>
            </a:r>
            <a:r>
              <a:rPr lang="en" sz="1800">
                <a:solidFill>
                  <a:srgbClr val="3F3F3F"/>
                </a:solidFill>
              </a:rPr>
              <a:t>.</a:t>
            </a:r>
            <a:endParaRPr sz="1800">
              <a:solidFill>
                <a:srgbClr val="3F3F3F"/>
              </a:solidFill>
            </a:endParaRPr>
          </a:p>
          <a:p>
            <a:pPr indent="-342900" lvl="0" marL="457200" marR="0" rtl="0" algn="l">
              <a:spcBef>
                <a:spcPts val="0"/>
              </a:spcBef>
              <a:spcAft>
                <a:spcPts val="0"/>
              </a:spcAft>
              <a:buClr>
                <a:srgbClr val="3F3F3F"/>
              </a:buClr>
              <a:buSzPts val="1800"/>
              <a:buAutoNum type="arabicPeriod"/>
            </a:pPr>
            <a:r>
              <a:rPr lang="en" sz="1800">
                <a:solidFill>
                  <a:srgbClr val="3F3F3F"/>
                </a:solidFill>
              </a:rPr>
              <a:t>Documento no </a:t>
            </a:r>
            <a:r>
              <a:rPr b="1" lang="en" sz="1800">
                <a:solidFill>
                  <a:srgbClr val="3F3F3F"/>
                </a:solidFill>
              </a:rPr>
              <a:t>original</a:t>
            </a:r>
            <a:r>
              <a:rPr lang="en" sz="1800">
                <a:solidFill>
                  <a:srgbClr val="3F3F3F"/>
                </a:solidFill>
              </a:rPr>
              <a:t>, con argumentos indemostrables (debatibles) o que ya fueron demostrados.</a:t>
            </a:r>
            <a:endParaRPr sz="1800">
              <a:solidFill>
                <a:srgbClr val="3F3F3F"/>
              </a:solidFill>
            </a:endParaRPr>
          </a:p>
        </p:txBody>
      </p:sp>
      <p:sp>
        <p:nvSpPr>
          <p:cNvPr id="276" name="Google Shape;276;p35"/>
          <p:cNvSpPr txBox="1"/>
          <p:nvPr>
            <p:ph type="title"/>
          </p:nvPr>
        </p:nvSpPr>
        <p:spPr>
          <a:xfrm>
            <a:off x="1834525" y="357600"/>
            <a:ext cx="7273500" cy="62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200"/>
              <a:t>NO ES </a:t>
            </a:r>
            <a:r>
              <a:rPr lang="en" sz="3200"/>
              <a:t>TESIS</a:t>
            </a:r>
            <a:endParaRPr/>
          </a:p>
        </p:txBody>
      </p:sp>
      <p:sp>
        <p:nvSpPr>
          <p:cNvPr id="277" name="Google Shape;277;p35"/>
          <p:cNvSpPr txBox="1"/>
          <p:nvPr/>
        </p:nvSpPr>
        <p:spPr>
          <a:xfrm>
            <a:off x="8303400" y="4743300"/>
            <a:ext cx="804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595959"/>
                </a:solidFill>
              </a:rPr>
              <a:t>[6 ]</a:t>
            </a:r>
            <a:endParaRPr>
              <a:solidFill>
                <a:srgbClr val="595959"/>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36"/>
          <p:cNvSpPr txBox="1"/>
          <p:nvPr>
            <p:ph idx="1" type="body"/>
          </p:nvPr>
        </p:nvSpPr>
        <p:spPr>
          <a:xfrm>
            <a:off x="3501100" y="2317500"/>
            <a:ext cx="5033400" cy="576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Font typeface="Arial"/>
              <a:buNone/>
            </a:pPr>
            <a:r>
              <a:rPr lang="en" sz="3600">
                <a:solidFill>
                  <a:schemeClr val="dk1"/>
                </a:solidFill>
              </a:rPr>
              <a:t>3</a:t>
            </a:r>
            <a:r>
              <a:rPr lang="en" sz="3600">
                <a:solidFill>
                  <a:schemeClr val="dk1"/>
                </a:solidFill>
              </a:rPr>
              <a:t>. Doctorado: Artículo</a:t>
            </a:r>
            <a:endParaRPr b="0" i="0" sz="3600" u="none" cap="none" strike="noStrik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pic>
        <p:nvPicPr>
          <p:cNvPr id="287" name="Google Shape;287;p37"/>
          <p:cNvPicPr preferRelativeResize="0"/>
          <p:nvPr>
            <p:ph idx="3" type="pic"/>
          </p:nvPr>
        </p:nvPicPr>
        <p:blipFill rotWithShape="1">
          <a:blip r:embed="rId3">
            <a:alphaModFix/>
          </a:blip>
          <a:srcRect b="0" l="13965" r="13972" t="0"/>
          <a:stretch/>
        </p:blipFill>
        <p:spPr>
          <a:xfrm>
            <a:off x="683568" y="2527876"/>
            <a:ext cx="1296000" cy="1011600"/>
          </a:xfrm>
          <a:prstGeom prst="rect">
            <a:avLst/>
          </a:prstGeom>
          <a:solidFill>
            <a:srgbClr val="D8D8D8"/>
          </a:solidFill>
          <a:ln cap="flat" cmpd="sng" w="25400">
            <a:solidFill>
              <a:schemeClr val="dk1"/>
            </a:solidFill>
            <a:prstDash val="solid"/>
            <a:round/>
            <a:headEnd len="sm" w="sm" type="none"/>
            <a:tailEnd len="sm" w="sm" type="none"/>
          </a:ln>
        </p:spPr>
      </p:pic>
      <p:pic>
        <p:nvPicPr>
          <p:cNvPr id="288" name="Google Shape;288;p37"/>
          <p:cNvPicPr preferRelativeResize="0"/>
          <p:nvPr>
            <p:ph idx="4" type="pic"/>
          </p:nvPr>
        </p:nvPicPr>
        <p:blipFill rotWithShape="1">
          <a:blip r:embed="rId4">
            <a:alphaModFix/>
          </a:blip>
          <a:srcRect b="0" l="7074" r="7074" t="0"/>
          <a:stretch/>
        </p:blipFill>
        <p:spPr>
          <a:xfrm>
            <a:off x="683568" y="3720395"/>
            <a:ext cx="1296000" cy="1011600"/>
          </a:xfrm>
          <a:prstGeom prst="rect">
            <a:avLst/>
          </a:prstGeom>
          <a:solidFill>
            <a:srgbClr val="D8D8D8"/>
          </a:solidFill>
          <a:ln cap="flat" cmpd="sng" w="25400">
            <a:solidFill>
              <a:schemeClr val="dk1"/>
            </a:solidFill>
            <a:prstDash val="solid"/>
            <a:round/>
            <a:headEnd len="sm" w="sm" type="none"/>
            <a:tailEnd len="sm" w="sm" type="none"/>
          </a:ln>
        </p:spPr>
      </p:pic>
      <p:grpSp>
        <p:nvGrpSpPr>
          <p:cNvPr id="289" name="Google Shape;289;p37"/>
          <p:cNvGrpSpPr/>
          <p:nvPr/>
        </p:nvGrpSpPr>
        <p:grpSpPr>
          <a:xfrm>
            <a:off x="2164310" y="1377090"/>
            <a:ext cx="5074338" cy="912460"/>
            <a:chOff x="1335351" y="998559"/>
            <a:chExt cx="3045547" cy="912460"/>
          </a:xfrm>
        </p:grpSpPr>
        <p:sp>
          <p:nvSpPr>
            <p:cNvPr id="290" name="Google Shape;290;p37"/>
            <p:cNvSpPr txBox="1"/>
            <p:nvPr/>
          </p:nvSpPr>
          <p:spPr>
            <a:xfrm>
              <a:off x="1345499" y="1264819"/>
              <a:ext cx="3035400" cy="64620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 sz="1050">
                  <a:solidFill>
                    <a:srgbClr val="3F3F3F"/>
                  </a:solidFill>
                </a:rPr>
                <a:t>El primer autor suele ser la persona que ha realizado </a:t>
              </a:r>
              <a:r>
                <a:rPr b="1" lang="en" sz="1050">
                  <a:solidFill>
                    <a:srgbClr val="3F3F3F"/>
                  </a:solidFill>
                </a:rPr>
                <a:t>la contribución intelectual más significativa al trabajo</a:t>
              </a:r>
              <a:r>
                <a:rPr lang="en" sz="1050">
                  <a:solidFill>
                    <a:srgbClr val="3F3F3F"/>
                  </a:solidFill>
                </a:rPr>
                <a:t>, en términos de diseño del estudio, adquisición y análisis de datos de los experimentos y redacción del manuscrito.</a:t>
              </a:r>
              <a:endParaRPr sz="1050">
                <a:solidFill>
                  <a:srgbClr val="3F3F3F"/>
                </a:solidFill>
                <a:latin typeface="Arial"/>
                <a:ea typeface="Arial"/>
                <a:cs typeface="Arial"/>
                <a:sym typeface="Arial"/>
              </a:endParaRPr>
            </a:p>
          </p:txBody>
        </p:sp>
        <p:sp>
          <p:nvSpPr>
            <p:cNvPr id="291" name="Google Shape;291;p37"/>
            <p:cNvSpPr txBox="1"/>
            <p:nvPr/>
          </p:nvSpPr>
          <p:spPr>
            <a:xfrm>
              <a:off x="1335351" y="998559"/>
              <a:ext cx="2766000" cy="276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1200">
                  <a:solidFill>
                    <a:srgbClr val="3F3F3F"/>
                  </a:solidFill>
                </a:rPr>
                <a:t>Primer autor</a:t>
              </a:r>
              <a:endParaRPr b="1" sz="1200">
                <a:solidFill>
                  <a:srgbClr val="3F3F3F"/>
                </a:solidFill>
                <a:latin typeface="Arial"/>
                <a:ea typeface="Arial"/>
                <a:cs typeface="Arial"/>
                <a:sym typeface="Arial"/>
              </a:endParaRPr>
            </a:p>
          </p:txBody>
        </p:sp>
      </p:grpSp>
      <p:grpSp>
        <p:nvGrpSpPr>
          <p:cNvPr id="292" name="Google Shape;292;p37"/>
          <p:cNvGrpSpPr/>
          <p:nvPr/>
        </p:nvGrpSpPr>
        <p:grpSpPr>
          <a:xfrm>
            <a:off x="2181267" y="2547232"/>
            <a:ext cx="5057534" cy="1011581"/>
            <a:chOff x="1428129" y="998559"/>
            <a:chExt cx="2948828" cy="1178861"/>
          </a:xfrm>
        </p:grpSpPr>
        <p:sp>
          <p:nvSpPr>
            <p:cNvPr id="293" name="Google Shape;293;p37"/>
            <p:cNvSpPr txBox="1"/>
            <p:nvPr/>
          </p:nvSpPr>
          <p:spPr>
            <a:xfrm>
              <a:off x="1444757" y="1264820"/>
              <a:ext cx="2932200" cy="9126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None/>
              </a:pPr>
              <a:r>
                <a:rPr lang="en" sz="1000">
                  <a:solidFill>
                    <a:srgbClr val="3F3F3F"/>
                  </a:solidFill>
                </a:rPr>
                <a:t>En el momento de la presentación de un manuscrito, las revistas requieren que </a:t>
              </a:r>
              <a:r>
                <a:rPr b="1" lang="en" sz="1000">
                  <a:solidFill>
                    <a:srgbClr val="3F3F3F"/>
                  </a:solidFill>
                </a:rPr>
                <a:t>elija a uno de los autores como autor de correspondencia</a:t>
              </a:r>
              <a:r>
                <a:rPr lang="en" sz="1000">
                  <a:solidFill>
                    <a:srgbClr val="3F3F3F"/>
                  </a:solidFill>
                </a:rPr>
                <a:t>. El autor de correspondencia es quien </a:t>
              </a:r>
              <a:r>
                <a:rPr b="1" lang="en" sz="1000">
                  <a:solidFill>
                    <a:srgbClr val="3F3F3F"/>
                  </a:solidFill>
                </a:rPr>
                <a:t>recibe todas las notificaciones de la revista,</a:t>
              </a:r>
              <a:r>
                <a:rPr lang="en" sz="1000">
                  <a:solidFill>
                    <a:srgbClr val="3F3F3F"/>
                  </a:solidFill>
                </a:rPr>
                <a:t> incluido el estado del manuscrito, los comentarios de los revisores y la decisión final.</a:t>
              </a:r>
              <a:r>
                <a:rPr lang="en" sz="1200">
                  <a:solidFill>
                    <a:srgbClr val="3F3F3F"/>
                  </a:solidFill>
                  <a:latin typeface="Arial"/>
                  <a:ea typeface="Arial"/>
                  <a:cs typeface="Arial"/>
                  <a:sym typeface="Arial"/>
                </a:rPr>
                <a:t>  </a:t>
              </a:r>
              <a:endParaRPr sz="1200">
                <a:solidFill>
                  <a:srgbClr val="3F3F3F"/>
                </a:solidFill>
                <a:latin typeface="Arial"/>
                <a:ea typeface="Arial"/>
                <a:cs typeface="Arial"/>
                <a:sym typeface="Arial"/>
              </a:endParaRPr>
            </a:p>
          </p:txBody>
        </p:sp>
        <p:sp>
          <p:nvSpPr>
            <p:cNvPr id="294" name="Google Shape;294;p37"/>
            <p:cNvSpPr txBox="1"/>
            <p:nvPr/>
          </p:nvSpPr>
          <p:spPr>
            <a:xfrm>
              <a:off x="1428129" y="998559"/>
              <a:ext cx="2766000" cy="276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1200">
                  <a:solidFill>
                    <a:srgbClr val="3F3F3F"/>
                  </a:solidFill>
                </a:rPr>
                <a:t>Autor de correspondencia</a:t>
              </a:r>
              <a:endParaRPr b="1" sz="1200">
                <a:solidFill>
                  <a:srgbClr val="3F3F3F"/>
                </a:solidFill>
                <a:latin typeface="Arial"/>
                <a:ea typeface="Arial"/>
                <a:cs typeface="Arial"/>
                <a:sym typeface="Arial"/>
              </a:endParaRPr>
            </a:p>
          </p:txBody>
        </p:sp>
      </p:grpSp>
      <p:pic>
        <p:nvPicPr>
          <p:cNvPr id="295" name="Google Shape;295;p37"/>
          <p:cNvPicPr preferRelativeResize="0"/>
          <p:nvPr>
            <p:ph idx="2" type="pic"/>
          </p:nvPr>
        </p:nvPicPr>
        <p:blipFill rotWithShape="1">
          <a:blip r:embed="rId5">
            <a:alphaModFix/>
          </a:blip>
          <a:srcRect b="0" l="3583" r="3583" t="0"/>
          <a:stretch/>
        </p:blipFill>
        <p:spPr>
          <a:xfrm>
            <a:off x="683568" y="1335357"/>
            <a:ext cx="1296000" cy="1011600"/>
          </a:xfrm>
          <a:prstGeom prst="rect">
            <a:avLst/>
          </a:prstGeom>
          <a:solidFill>
            <a:srgbClr val="D8D8D8"/>
          </a:solidFill>
          <a:ln cap="flat" cmpd="sng" w="25400">
            <a:solidFill>
              <a:schemeClr val="dk1"/>
            </a:solidFill>
            <a:prstDash val="solid"/>
            <a:round/>
            <a:headEnd len="sm" w="sm" type="none"/>
            <a:tailEnd len="sm" w="sm" type="none"/>
          </a:ln>
        </p:spPr>
      </p:pic>
      <p:sp>
        <p:nvSpPr>
          <p:cNvPr id="296" name="Google Shape;296;p37"/>
          <p:cNvSpPr txBox="1"/>
          <p:nvPr>
            <p:ph type="title"/>
          </p:nvPr>
        </p:nvSpPr>
        <p:spPr>
          <a:xfrm>
            <a:off x="236328" y="100325"/>
            <a:ext cx="8871600" cy="62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hlink"/>
              </a:buClr>
              <a:buFont typeface="Arial"/>
              <a:buNone/>
            </a:pPr>
            <a:r>
              <a:rPr lang="en" sz="4000">
                <a:solidFill>
                  <a:schemeClr val="hlink"/>
                </a:solidFill>
              </a:rPr>
              <a:t>El estudiante deberá ser:</a:t>
            </a:r>
            <a:endParaRPr/>
          </a:p>
        </p:txBody>
      </p:sp>
      <p:grpSp>
        <p:nvGrpSpPr>
          <p:cNvPr id="297" name="Google Shape;297;p37"/>
          <p:cNvGrpSpPr/>
          <p:nvPr/>
        </p:nvGrpSpPr>
        <p:grpSpPr>
          <a:xfrm>
            <a:off x="2172567" y="3720407"/>
            <a:ext cx="5057534" cy="1011581"/>
            <a:chOff x="1428129" y="998559"/>
            <a:chExt cx="2948828" cy="1178861"/>
          </a:xfrm>
        </p:grpSpPr>
        <p:sp>
          <p:nvSpPr>
            <p:cNvPr id="298" name="Google Shape;298;p37"/>
            <p:cNvSpPr txBox="1"/>
            <p:nvPr/>
          </p:nvSpPr>
          <p:spPr>
            <a:xfrm>
              <a:off x="1444757" y="1264820"/>
              <a:ext cx="2932200" cy="9126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None/>
              </a:pPr>
              <a:r>
                <a:rPr b="1" lang="en" sz="1000">
                  <a:solidFill>
                    <a:srgbClr val="3F3F3F"/>
                  </a:solidFill>
                </a:rPr>
                <a:t>Artículo 66, fracción II, inciso “a” del Reglamento nos dice</a:t>
              </a:r>
              <a:r>
                <a:rPr lang="en" sz="1000">
                  <a:solidFill>
                    <a:srgbClr val="3F3F3F"/>
                  </a:solidFill>
                </a:rPr>
                <a:t>: “</a:t>
              </a:r>
              <a:r>
                <a:rPr lang="en" sz="1000">
                  <a:solidFill>
                    <a:srgbClr val="3F3F3F"/>
                  </a:solidFill>
                </a:rPr>
                <a:t>El orden de la autoría deberá considerar como primer autor a el o la doctorante y como segundo(a) autor(a) a el o la director(a) de tesis. Es importante esto, muchas revistas NO permiten hacer cambios posteriores del orden de los autores.</a:t>
              </a:r>
              <a:endParaRPr sz="1000">
                <a:solidFill>
                  <a:srgbClr val="3F3F3F"/>
                </a:solidFill>
              </a:endParaRPr>
            </a:p>
          </p:txBody>
        </p:sp>
        <p:sp>
          <p:nvSpPr>
            <p:cNvPr id="299" name="Google Shape;299;p37"/>
            <p:cNvSpPr txBox="1"/>
            <p:nvPr/>
          </p:nvSpPr>
          <p:spPr>
            <a:xfrm>
              <a:off x="1428129" y="998559"/>
              <a:ext cx="2766000" cy="276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1200">
                  <a:solidFill>
                    <a:srgbClr val="3F3F3F"/>
                  </a:solidFill>
                </a:rPr>
                <a:t>Primer autor (otra vez)</a:t>
              </a:r>
              <a:endParaRPr b="1" sz="1200">
                <a:solidFill>
                  <a:srgbClr val="3F3F3F"/>
                </a:solidFill>
                <a:latin typeface="Arial"/>
                <a:ea typeface="Arial"/>
                <a:cs typeface="Arial"/>
                <a:sym typeface="Arial"/>
              </a:endParaRPr>
            </a:p>
          </p:txBody>
        </p:sp>
      </p:grpSp>
      <p:sp>
        <p:nvSpPr>
          <p:cNvPr id="300" name="Google Shape;300;p37"/>
          <p:cNvSpPr txBox="1"/>
          <p:nvPr/>
        </p:nvSpPr>
        <p:spPr>
          <a:xfrm>
            <a:off x="7038975" y="4752825"/>
            <a:ext cx="1552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595959"/>
                </a:solidFill>
              </a:rPr>
              <a:t>[13. 14, 15, 16 ]</a:t>
            </a:r>
            <a:endParaRPr>
              <a:solidFill>
                <a:srgbClr val="595959"/>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8"/>
          <p:cNvSpPr txBox="1"/>
          <p:nvPr/>
        </p:nvSpPr>
        <p:spPr>
          <a:xfrm>
            <a:off x="1835700" y="1059550"/>
            <a:ext cx="6984900" cy="3769500"/>
          </a:xfrm>
          <a:prstGeom prst="rect">
            <a:avLst/>
          </a:prstGeom>
          <a:noFill/>
          <a:ln>
            <a:noFill/>
          </a:ln>
        </p:spPr>
        <p:txBody>
          <a:bodyPr anchorCtr="0" anchor="t" bIns="45700" lIns="91425" spcFirstLastPara="1" rIns="91425" wrap="square" tIns="45700">
            <a:noAutofit/>
          </a:bodyPr>
          <a:lstStyle/>
          <a:p>
            <a:pPr indent="-342900" lvl="0" marL="457200" marR="0" rtl="0" algn="l">
              <a:spcBef>
                <a:spcPts val="0"/>
              </a:spcBef>
              <a:spcAft>
                <a:spcPts val="0"/>
              </a:spcAft>
              <a:buClr>
                <a:srgbClr val="3F3F3F"/>
              </a:buClr>
              <a:buSzPts val="1800"/>
              <a:buAutoNum type="arabicPeriod"/>
            </a:pPr>
            <a:r>
              <a:rPr lang="en" sz="1800">
                <a:solidFill>
                  <a:srgbClr val="3F3F3F"/>
                </a:solidFill>
              </a:rPr>
              <a:t>La doctorante escriba el primer borrador del artículo; aunque esto no debe ser necesariamente así. </a:t>
            </a:r>
            <a:endParaRPr sz="1800">
              <a:solidFill>
                <a:srgbClr val="3F3F3F"/>
              </a:solidFill>
            </a:endParaRPr>
          </a:p>
          <a:p>
            <a:pPr indent="-342900" lvl="0" marL="457200" marR="0" rtl="0" algn="l">
              <a:spcBef>
                <a:spcPts val="0"/>
              </a:spcBef>
              <a:spcAft>
                <a:spcPts val="0"/>
              </a:spcAft>
              <a:buClr>
                <a:srgbClr val="3F3F3F"/>
              </a:buClr>
              <a:buSzPts val="1800"/>
              <a:buAutoNum type="arabicPeriod"/>
            </a:pPr>
            <a:r>
              <a:rPr lang="en" sz="1800">
                <a:solidFill>
                  <a:srgbClr val="3F3F3F"/>
                </a:solidFill>
              </a:rPr>
              <a:t>El artículo sea una versión esbelta de la tesis doctoral. Especialmente en los casos en donde no es posible (no hay formato) presentar el artículo como tal, como tesis.</a:t>
            </a:r>
            <a:endParaRPr sz="1800">
              <a:solidFill>
                <a:srgbClr val="3F3F3F"/>
              </a:solidFill>
            </a:endParaRPr>
          </a:p>
          <a:p>
            <a:pPr indent="-342900" lvl="0" marL="457200" marR="0" rtl="0" algn="l">
              <a:spcBef>
                <a:spcPts val="0"/>
              </a:spcBef>
              <a:spcAft>
                <a:spcPts val="0"/>
              </a:spcAft>
              <a:buClr>
                <a:srgbClr val="3F3F3F"/>
              </a:buClr>
              <a:buSzPts val="1800"/>
              <a:buAutoNum type="arabicPeriod"/>
            </a:pPr>
            <a:r>
              <a:rPr lang="en" sz="1800">
                <a:solidFill>
                  <a:srgbClr val="3F3F3F"/>
                </a:solidFill>
              </a:rPr>
              <a:t>El artículo puede ser una sección o componente de la tesis; una dimensión o perspectiva del problema de estudio. Como sea, un artículo es de 10,000 palabras; una tesis tiene más espacio, por ejemplo 40 o 50 mil palabras.</a:t>
            </a:r>
            <a:endParaRPr sz="1800">
              <a:solidFill>
                <a:srgbClr val="3F3F3F"/>
              </a:solidFill>
            </a:endParaRPr>
          </a:p>
          <a:p>
            <a:pPr indent="-342900" lvl="0" marL="457200" marR="0" rtl="0" algn="l">
              <a:spcBef>
                <a:spcPts val="0"/>
              </a:spcBef>
              <a:spcAft>
                <a:spcPts val="0"/>
              </a:spcAft>
              <a:buClr>
                <a:srgbClr val="3F3F3F"/>
              </a:buClr>
              <a:buSzPts val="1800"/>
              <a:buAutoNum type="arabicPeriod"/>
            </a:pPr>
            <a:r>
              <a:rPr lang="en" sz="1800">
                <a:solidFill>
                  <a:srgbClr val="3F3F3F"/>
                </a:solidFill>
              </a:rPr>
              <a:t>La escritura y gestión del artículo sea una actividad de aprendizaje para el doctorante.</a:t>
            </a:r>
            <a:endParaRPr sz="1800">
              <a:solidFill>
                <a:srgbClr val="3F3F3F"/>
              </a:solidFill>
            </a:endParaRPr>
          </a:p>
          <a:p>
            <a:pPr indent="-342900" lvl="0" marL="457200" marR="0" rtl="0" algn="l">
              <a:spcBef>
                <a:spcPts val="0"/>
              </a:spcBef>
              <a:spcAft>
                <a:spcPts val="0"/>
              </a:spcAft>
              <a:buClr>
                <a:srgbClr val="3F3F3F"/>
              </a:buClr>
              <a:buSzPts val="1800"/>
              <a:buAutoNum type="arabicPeriod"/>
            </a:pPr>
            <a:r>
              <a:rPr b="1" lang="en" sz="1800">
                <a:solidFill>
                  <a:srgbClr val="3F3F3F"/>
                </a:solidFill>
              </a:rPr>
              <a:t>El estudiante de maestría también publicará su tesis como artículo arbitrado.</a:t>
            </a:r>
            <a:r>
              <a:rPr lang="en" sz="1800">
                <a:solidFill>
                  <a:srgbClr val="3F3F3F"/>
                </a:solidFill>
              </a:rPr>
              <a:t> </a:t>
            </a:r>
            <a:endParaRPr sz="1800">
              <a:solidFill>
                <a:srgbClr val="3F3F3F"/>
              </a:solidFill>
            </a:endParaRPr>
          </a:p>
        </p:txBody>
      </p:sp>
      <p:sp>
        <p:nvSpPr>
          <p:cNvPr id="306" name="Google Shape;306;p38"/>
          <p:cNvSpPr txBox="1"/>
          <p:nvPr>
            <p:ph type="title"/>
          </p:nvPr>
        </p:nvSpPr>
        <p:spPr>
          <a:xfrm>
            <a:off x="1834525" y="357600"/>
            <a:ext cx="7273500" cy="62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200"/>
              <a:t>Se esperaría que …</a:t>
            </a:r>
            <a:endParaRPr/>
          </a:p>
        </p:txBody>
      </p:sp>
      <p:sp>
        <p:nvSpPr>
          <p:cNvPr id="307" name="Google Shape;307;p38"/>
          <p:cNvSpPr txBox="1"/>
          <p:nvPr/>
        </p:nvSpPr>
        <p:spPr>
          <a:xfrm>
            <a:off x="8303400" y="4743300"/>
            <a:ext cx="804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595959"/>
                </a:solidFill>
              </a:rPr>
              <a:t>[6 ]</a:t>
            </a:r>
            <a:endParaRPr>
              <a:solidFill>
                <a:srgbClr val="595959"/>
              </a:solidFill>
            </a:endParaRPr>
          </a:p>
        </p:txBody>
      </p:sp>
      <p:grpSp>
        <p:nvGrpSpPr>
          <p:cNvPr id="308" name="Google Shape;308;p38"/>
          <p:cNvGrpSpPr/>
          <p:nvPr/>
        </p:nvGrpSpPr>
        <p:grpSpPr>
          <a:xfrm>
            <a:off x="4866725" y="1137575"/>
            <a:ext cx="3921000" cy="3622150"/>
            <a:chOff x="4866725" y="1137575"/>
            <a:chExt cx="3921000" cy="3622150"/>
          </a:xfrm>
        </p:grpSpPr>
        <p:sp>
          <p:nvSpPr>
            <p:cNvPr id="309" name="Google Shape;309;p38"/>
            <p:cNvSpPr/>
            <p:nvPr/>
          </p:nvSpPr>
          <p:spPr>
            <a:xfrm>
              <a:off x="4866725" y="1137575"/>
              <a:ext cx="3921000" cy="2984100"/>
            </a:xfrm>
            <a:prstGeom prst="roundRect">
              <a:avLst>
                <a:gd fmla="val 16667" name="adj"/>
              </a:avLst>
            </a:prstGeom>
            <a:solidFill>
              <a:srgbClr val="FD2906">
                <a:alpha val="81960"/>
              </a:srgbClr>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10" name="Google Shape;310;p38"/>
            <p:cNvPicPr preferRelativeResize="0"/>
            <p:nvPr/>
          </p:nvPicPr>
          <p:blipFill>
            <a:blip r:embed="rId3">
              <a:alphaModFix/>
            </a:blip>
            <a:stretch>
              <a:fillRect/>
            </a:stretch>
          </p:blipFill>
          <p:spPr>
            <a:xfrm>
              <a:off x="5002994" y="1568200"/>
              <a:ext cx="3648457" cy="2007096"/>
            </a:xfrm>
            <a:prstGeom prst="rect">
              <a:avLst/>
            </a:prstGeom>
            <a:noFill/>
            <a:ln>
              <a:noFill/>
            </a:ln>
          </p:spPr>
        </p:pic>
        <p:sp>
          <p:nvSpPr>
            <p:cNvPr id="311" name="Google Shape;311;p38"/>
            <p:cNvSpPr/>
            <p:nvPr/>
          </p:nvSpPr>
          <p:spPr>
            <a:xfrm>
              <a:off x="5003000" y="4162500"/>
              <a:ext cx="1485900" cy="597225"/>
            </a:xfrm>
            <a:custGeom>
              <a:rect b="b" l="l" r="r" t="t"/>
              <a:pathLst>
                <a:path extrusionOk="0" h="23889" w="59436">
                  <a:moveTo>
                    <a:pt x="0" y="17526"/>
                  </a:moveTo>
                  <a:cubicBezTo>
                    <a:pt x="10261" y="26077"/>
                    <a:pt x="27728" y="25073"/>
                    <a:pt x="40005" y="19812"/>
                  </a:cubicBezTo>
                  <a:cubicBezTo>
                    <a:pt x="48507" y="16168"/>
                    <a:pt x="55299" y="8274"/>
                    <a:pt x="59436" y="0"/>
                  </a:cubicBezTo>
                </a:path>
              </a:pathLst>
            </a:custGeom>
            <a:noFill/>
            <a:ln cap="flat" cmpd="sng" w="38100">
              <a:solidFill>
                <a:srgbClr val="FF0000"/>
              </a:solidFill>
              <a:prstDash val="solid"/>
              <a:round/>
              <a:headEnd len="med" w="med" type="none"/>
              <a:tailEnd len="med" w="med" type="triangle"/>
            </a:ln>
          </p:spPr>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1000"/>
                                        <p:tgtEl>
                                          <p:spTgt spid="3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39"/>
          <p:cNvSpPr txBox="1"/>
          <p:nvPr>
            <p:ph type="title"/>
          </p:nvPr>
        </p:nvSpPr>
        <p:spPr>
          <a:xfrm>
            <a:off x="1834525" y="357600"/>
            <a:ext cx="7273500" cy="62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200"/>
              <a:t>Co-autoría</a:t>
            </a:r>
            <a:endParaRPr/>
          </a:p>
        </p:txBody>
      </p:sp>
      <p:sp>
        <p:nvSpPr>
          <p:cNvPr id="317" name="Google Shape;317;p39"/>
          <p:cNvSpPr txBox="1"/>
          <p:nvPr/>
        </p:nvSpPr>
        <p:spPr>
          <a:xfrm>
            <a:off x="8303400" y="4743300"/>
            <a:ext cx="804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595959"/>
                </a:solidFill>
              </a:rPr>
              <a:t>[11 ]</a:t>
            </a:r>
            <a:endParaRPr>
              <a:solidFill>
                <a:srgbClr val="595959"/>
              </a:solidFill>
            </a:endParaRPr>
          </a:p>
        </p:txBody>
      </p:sp>
      <p:pic>
        <p:nvPicPr>
          <p:cNvPr id="318" name="Google Shape;318;p39"/>
          <p:cNvPicPr preferRelativeResize="0"/>
          <p:nvPr/>
        </p:nvPicPr>
        <p:blipFill>
          <a:blip r:embed="rId3">
            <a:alphaModFix/>
          </a:blip>
          <a:stretch>
            <a:fillRect/>
          </a:stretch>
        </p:blipFill>
        <p:spPr>
          <a:xfrm>
            <a:off x="1962150" y="933375"/>
            <a:ext cx="6413223" cy="38577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40"/>
          <p:cNvSpPr txBox="1"/>
          <p:nvPr>
            <p:ph type="title"/>
          </p:nvPr>
        </p:nvSpPr>
        <p:spPr>
          <a:xfrm>
            <a:off x="1834525" y="357600"/>
            <a:ext cx="7273500" cy="62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200"/>
              <a:t>Co-autoría (</a:t>
            </a:r>
            <a:r>
              <a:rPr lang="en" sz="3200"/>
              <a:t>sucede</a:t>
            </a:r>
            <a:r>
              <a:rPr lang="en" sz="3200"/>
              <a:t>, a veces)</a:t>
            </a:r>
            <a:endParaRPr/>
          </a:p>
        </p:txBody>
      </p:sp>
      <p:pic>
        <p:nvPicPr>
          <p:cNvPr id="324" name="Google Shape;324;p40"/>
          <p:cNvPicPr preferRelativeResize="0"/>
          <p:nvPr/>
        </p:nvPicPr>
        <p:blipFill>
          <a:blip r:embed="rId3">
            <a:alphaModFix/>
          </a:blip>
          <a:stretch>
            <a:fillRect/>
          </a:stretch>
        </p:blipFill>
        <p:spPr>
          <a:xfrm>
            <a:off x="3006475" y="1000050"/>
            <a:ext cx="4929612" cy="38577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3"/>
          <p:cNvSpPr txBox="1"/>
          <p:nvPr/>
        </p:nvSpPr>
        <p:spPr>
          <a:xfrm>
            <a:off x="4139952" y="157386"/>
            <a:ext cx="5004048" cy="576064"/>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Font typeface="Arial"/>
              <a:buNone/>
            </a:pPr>
            <a:r>
              <a:rPr lang="en" sz="3600">
                <a:solidFill>
                  <a:schemeClr val="lt1"/>
                </a:solidFill>
              </a:rPr>
              <a:t>Objetivos</a:t>
            </a:r>
            <a:endParaRPr sz="3600">
              <a:solidFill>
                <a:schemeClr val="lt1"/>
              </a:solidFill>
              <a:latin typeface="Arial"/>
              <a:ea typeface="Arial"/>
              <a:cs typeface="Arial"/>
              <a:sym typeface="Arial"/>
            </a:endParaRPr>
          </a:p>
        </p:txBody>
      </p:sp>
      <p:sp>
        <p:nvSpPr>
          <p:cNvPr id="117" name="Google Shape;117;p23"/>
          <p:cNvSpPr/>
          <p:nvPr/>
        </p:nvSpPr>
        <p:spPr>
          <a:xfrm>
            <a:off x="3347864" y="987574"/>
            <a:ext cx="576064" cy="576064"/>
          </a:xfrm>
          <a:prstGeom prst="ellipse">
            <a:avLst/>
          </a:prstGeom>
          <a:solidFill>
            <a:srgbClr val="FDDD06"/>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8" name="Google Shape;118;p23"/>
          <p:cNvSpPr/>
          <p:nvPr/>
        </p:nvSpPr>
        <p:spPr>
          <a:xfrm>
            <a:off x="3398606" y="3380772"/>
            <a:ext cx="576064" cy="576064"/>
          </a:xfrm>
          <a:prstGeom prst="ellipse">
            <a:avLst/>
          </a:prstGeom>
          <a:solidFill>
            <a:srgbClr val="FDDD06"/>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9" name="Google Shape;119;p23"/>
          <p:cNvSpPr/>
          <p:nvPr/>
        </p:nvSpPr>
        <p:spPr>
          <a:xfrm>
            <a:off x="3500264" y="1779662"/>
            <a:ext cx="576064" cy="576064"/>
          </a:xfrm>
          <a:prstGeom prst="ellipse">
            <a:avLst/>
          </a:prstGeom>
          <a:solidFill>
            <a:srgbClr val="FDDD06"/>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0" name="Google Shape;120;p23"/>
          <p:cNvSpPr/>
          <p:nvPr/>
        </p:nvSpPr>
        <p:spPr>
          <a:xfrm>
            <a:off x="3347864" y="2571750"/>
            <a:ext cx="576064" cy="576064"/>
          </a:xfrm>
          <a:prstGeom prst="ellipse">
            <a:avLst/>
          </a:prstGeom>
          <a:solidFill>
            <a:srgbClr val="FDDD06"/>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1" name="Google Shape;121;p23"/>
          <p:cNvSpPr/>
          <p:nvPr/>
        </p:nvSpPr>
        <p:spPr>
          <a:xfrm>
            <a:off x="3186931" y="4157699"/>
            <a:ext cx="576000" cy="576000"/>
          </a:xfrm>
          <a:prstGeom prst="ellipse">
            <a:avLst/>
          </a:prstGeom>
          <a:solidFill>
            <a:srgbClr val="FDDD06"/>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22" name="Google Shape;122;p23"/>
          <p:cNvGrpSpPr/>
          <p:nvPr/>
        </p:nvGrpSpPr>
        <p:grpSpPr>
          <a:xfrm>
            <a:off x="4129684" y="987474"/>
            <a:ext cx="4418104" cy="576263"/>
            <a:chOff x="4129683" y="987474"/>
            <a:chExt cx="5697537" cy="576263"/>
          </a:xfrm>
        </p:grpSpPr>
        <p:sp>
          <p:nvSpPr>
            <p:cNvPr id="123" name="Google Shape;123;p23"/>
            <p:cNvSpPr/>
            <p:nvPr/>
          </p:nvSpPr>
          <p:spPr>
            <a:xfrm flipH="1">
              <a:off x="4129683" y="987474"/>
              <a:ext cx="5697537" cy="576263"/>
            </a:xfrm>
            <a:prstGeom prst="roundRect">
              <a:avLst>
                <a:gd fmla="val 50000" name="adj"/>
              </a:avLst>
            </a:prstGeom>
            <a:solidFill>
              <a:srgbClr val="FD2906"/>
            </a:solidFill>
            <a:ln cap="flat" cmpd="sng" w="38100">
              <a:solidFill>
                <a:schemeClr val="lt1"/>
              </a:solidFill>
              <a:prstDash val="solid"/>
              <a:round/>
              <a:headEnd len="sm" w="sm" type="none"/>
              <a:tailEnd len="sm" w="sm" type="none"/>
            </a:ln>
            <a:effectLst>
              <a:outerShdw blurRad="762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600">
                <a:solidFill>
                  <a:srgbClr val="262626"/>
                </a:solidFill>
                <a:latin typeface="Arial"/>
                <a:ea typeface="Arial"/>
                <a:cs typeface="Arial"/>
                <a:sym typeface="Arial"/>
              </a:endParaRPr>
            </a:p>
          </p:txBody>
        </p:sp>
        <p:sp>
          <p:nvSpPr>
            <p:cNvPr id="124" name="Google Shape;124;p23"/>
            <p:cNvSpPr/>
            <p:nvPr/>
          </p:nvSpPr>
          <p:spPr>
            <a:xfrm flipH="1">
              <a:off x="4314157" y="1038274"/>
              <a:ext cx="5395912" cy="474663"/>
            </a:xfrm>
            <a:prstGeom prst="roundRect">
              <a:avLst>
                <a:gd fmla="val 50000" name="adj"/>
              </a:avLst>
            </a:prstGeom>
            <a:solidFill>
              <a:srgbClr val="FDDD06"/>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600">
                <a:solidFill>
                  <a:srgbClr val="262626"/>
                </a:solidFill>
                <a:latin typeface="Arial"/>
                <a:ea typeface="Arial"/>
                <a:cs typeface="Arial"/>
                <a:sym typeface="Arial"/>
              </a:endParaRPr>
            </a:p>
          </p:txBody>
        </p:sp>
      </p:grpSp>
      <p:sp>
        <p:nvSpPr>
          <p:cNvPr id="125" name="Google Shape;125;p23"/>
          <p:cNvSpPr/>
          <p:nvPr/>
        </p:nvSpPr>
        <p:spPr>
          <a:xfrm>
            <a:off x="4461201" y="1137106"/>
            <a:ext cx="3127587" cy="27699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1200">
                <a:solidFill>
                  <a:srgbClr val="3F3F3F"/>
                </a:solidFill>
              </a:rPr>
              <a:t>¿Por qué una tesis?</a:t>
            </a:r>
            <a:endParaRPr b="1" sz="1200">
              <a:solidFill>
                <a:schemeClr val="lt1"/>
              </a:solidFill>
              <a:latin typeface="Arial"/>
              <a:ea typeface="Arial"/>
              <a:cs typeface="Arial"/>
              <a:sym typeface="Arial"/>
            </a:endParaRPr>
          </a:p>
        </p:txBody>
      </p:sp>
      <p:sp>
        <p:nvSpPr>
          <p:cNvPr id="126" name="Google Shape;126;p23"/>
          <p:cNvSpPr txBox="1"/>
          <p:nvPr/>
        </p:nvSpPr>
        <p:spPr>
          <a:xfrm>
            <a:off x="3386427" y="1115080"/>
            <a:ext cx="480671" cy="36933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1800">
                <a:solidFill>
                  <a:srgbClr val="3F3F3F"/>
                </a:solidFill>
                <a:latin typeface="Arial"/>
                <a:ea typeface="Arial"/>
                <a:cs typeface="Arial"/>
                <a:sym typeface="Arial"/>
              </a:rPr>
              <a:t>01</a:t>
            </a:r>
            <a:endParaRPr b="1" sz="1800">
              <a:solidFill>
                <a:srgbClr val="3F3F3F"/>
              </a:solidFill>
              <a:latin typeface="Arial"/>
              <a:ea typeface="Arial"/>
              <a:cs typeface="Arial"/>
              <a:sym typeface="Arial"/>
            </a:endParaRPr>
          </a:p>
        </p:txBody>
      </p:sp>
      <p:sp>
        <p:nvSpPr>
          <p:cNvPr id="127" name="Google Shape;127;p23"/>
          <p:cNvSpPr txBox="1"/>
          <p:nvPr/>
        </p:nvSpPr>
        <p:spPr>
          <a:xfrm>
            <a:off x="3547960" y="1883028"/>
            <a:ext cx="480671" cy="36933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1800">
                <a:solidFill>
                  <a:srgbClr val="3F3F3F"/>
                </a:solidFill>
                <a:latin typeface="Arial"/>
                <a:ea typeface="Arial"/>
                <a:cs typeface="Arial"/>
                <a:sym typeface="Arial"/>
              </a:rPr>
              <a:t>02</a:t>
            </a:r>
            <a:endParaRPr b="1" sz="1800">
              <a:solidFill>
                <a:srgbClr val="3F3F3F"/>
              </a:solidFill>
              <a:latin typeface="Arial"/>
              <a:ea typeface="Arial"/>
              <a:cs typeface="Arial"/>
              <a:sym typeface="Arial"/>
            </a:endParaRPr>
          </a:p>
        </p:txBody>
      </p:sp>
      <p:sp>
        <p:nvSpPr>
          <p:cNvPr id="128" name="Google Shape;128;p23"/>
          <p:cNvSpPr txBox="1"/>
          <p:nvPr/>
        </p:nvSpPr>
        <p:spPr>
          <a:xfrm>
            <a:off x="3443257" y="3484138"/>
            <a:ext cx="480671" cy="36933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1800">
                <a:solidFill>
                  <a:srgbClr val="3F3F3F"/>
                </a:solidFill>
                <a:latin typeface="Arial"/>
                <a:ea typeface="Arial"/>
                <a:cs typeface="Arial"/>
                <a:sym typeface="Arial"/>
              </a:rPr>
              <a:t>04</a:t>
            </a:r>
            <a:endParaRPr b="1" sz="1800">
              <a:solidFill>
                <a:srgbClr val="3F3F3F"/>
              </a:solidFill>
              <a:latin typeface="Arial"/>
              <a:ea typeface="Arial"/>
              <a:cs typeface="Arial"/>
              <a:sym typeface="Arial"/>
            </a:endParaRPr>
          </a:p>
        </p:txBody>
      </p:sp>
      <p:sp>
        <p:nvSpPr>
          <p:cNvPr id="129" name="Google Shape;129;p23"/>
          <p:cNvSpPr txBox="1"/>
          <p:nvPr/>
        </p:nvSpPr>
        <p:spPr>
          <a:xfrm>
            <a:off x="3395560" y="2673052"/>
            <a:ext cx="480671" cy="36933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1800">
                <a:solidFill>
                  <a:srgbClr val="3F3F3F"/>
                </a:solidFill>
                <a:latin typeface="Arial"/>
                <a:ea typeface="Arial"/>
                <a:cs typeface="Arial"/>
                <a:sym typeface="Arial"/>
              </a:rPr>
              <a:t>03</a:t>
            </a:r>
            <a:endParaRPr b="1" sz="1800">
              <a:solidFill>
                <a:srgbClr val="3F3F3F"/>
              </a:solidFill>
              <a:latin typeface="Arial"/>
              <a:ea typeface="Arial"/>
              <a:cs typeface="Arial"/>
              <a:sym typeface="Arial"/>
            </a:endParaRPr>
          </a:p>
        </p:txBody>
      </p:sp>
      <p:sp>
        <p:nvSpPr>
          <p:cNvPr id="130" name="Google Shape;130;p23"/>
          <p:cNvSpPr txBox="1"/>
          <p:nvPr/>
        </p:nvSpPr>
        <p:spPr>
          <a:xfrm>
            <a:off x="3234627" y="4261065"/>
            <a:ext cx="480671" cy="36933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1800">
                <a:solidFill>
                  <a:srgbClr val="3F3F3F"/>
                </a:solidFill>
                <a:latin typeface="Arial"/>
                <a:ea typeface="Arial"/>
                <a:cs typeface="Arial"/>
                <a:sym typeface="Arial"/>
              </a:rPr>
              <a:t>05</a:t>
            </a:r>
            <a:endParaRPr b="1" sz="1800">
              <a:solidFill>
                <a:srgbClr val="3F3F3F"/>
              </a:solidFill>
              <a:latin typeface="Arial"/>
              <a:ea typeface="Arial"/>
              <a:cs typeface="Arial"/>
              <a:sym typeface="Arial"/>
            </a:endParaRPr>
          </a:p>
        </p:txBody>
      </p:sp>
      <p:grpSp>
        <p:nvGrpSpPr>
          <p:cNvPr id="131" name="Google Shape;131;p23"/>
          <p:cNvGrpSpPr/>
          <p:nvPr/>
        </p:nvGrpSpPr>
        <p:grpSpPr>
          <a:xfrm>
            <a:off x="4321325" y="1780006"/>
            <a:ext cx="4418104" cy="576263"/>
            <a:chOff x="4129683" y="987474"/>
            <a:chExt cx="5697537" cy="576263"/>
          </a:xfrm>
        </p:grpSpPr>
        <p:sp>
          <p:nvSpPr>
            <p:cNvPr id="132" name="Google Shape;132;p23"/>
            <p:cNvSpPr/>
            <p:nvPr/>
          </p:nvSpPr>
          <p:spPr>
            <a:xfrm flipH="1">
              <a:off x="4129683" y="987474"/>
              <a:ext cx="5697537" cy="576263"/>
            </a:xfrm>
            <a:prstGeom prst="roundRect">
              <a:avLst>
                <a:gd fmla="val 50000" name="adj"/>
              </a:avLst>
            </a:prstGeom>
            <a:solidFill>
              <a:srgbClr val="FD2906"/>
            </a:solidFill>
            <a:ln cap="flat" cmpd="sng" w="38100">
              <a:solidFill>
                <a:schemeClr val="lt1"/>
              </a:solidFill>
              <a:prstDash val="solid"/>
              <a:round/>
              <a:headEnd len="sm" w="sm" type="none"/>
              <a:tailEnd len="sm" w="sm" type="none"/>
            </a:ln>
            <a:effectLst>
              <a:outerShdw blurRad="762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600">
                <a:solidFill>
                  <a:srgbClr val="262626"/>
                </a:solidFill>
                <a:latin typeface="Arial"/>
                <a:ea typeface="Arial"/>
                <a:cs typeface="Arial"/>
                <a:sym typeface="Arial"/>
              </a:endParaRPr>
            </a:p>
          </p:txBody>
        </p:sp>
        <p:sp>
          <p:nvSpPr>
            <p:cNvPr id="133" name="Google Shape;133;p23"/>
            <p:cNvSpPr/>
            <p:nvPr/>
          </p:nvSpPr>
          <p:spPr>
            <a:xfrm flipH="1">
              <a:off x="4278908" y="1038274"/>
              <a:ext cx="5395912" cy="474663"/>
            </a:xfrm>
            <a:prstGeom prst="roundRect">
              <a:avLst>
                <a:gd fmla="val 50000" name="adj"/>
              </a:avLst>
            </a:prstGeom>
            <a:solidFill>
              <a:srgbClr val="FDDD06"/>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600">
                <a:solidFill>
                  <a:srgbClr val="262626"/>
                </a:solidFill>
                <a:latin typeface="Arial"/>
                <a:ea typeface="Arial"/>
                <a:cs typeface="Arial"/>
                <a:sym typeface="Arial"/>
              </a:endParaRPr>
            </a:p>
          </p:txBody>
        </p:sp>
      </p:grpSp>
      <p:sp>
        <p:nvSpPr>
          <p:cNvPr id="134" name="Google Shape;134;p23"/>
          <p:cNvSpPr/>
          <p:nvPr/>
        </p:nvSpPr>
        <p:spPr>
          <a:xfrm>
            <a:off x="4652842" y="1929638"/>
            <a:ext cx="3127587" cy="27699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1200">
                <a:solidFill>
                  <a:srgbClr val="3F3F3F"/>
                </a:solidFill>
              </a:rPr>
              <a:t>¿Qué es una tesis?</a:t>
            </a:r>
            <a:endParaRPr b="1" sz="1200">
              <a:solidFill>
                <a:schemeClr val="lt1"/>
              </a:solidFill>
              <a:latin typeface="Arial"/>
              <a:ea typeface="Arial"/>
              <a:cs typeface="Arial"/>
              <a:sym typeface="Arial"/>
            </a:endParaRPr>
          </a:p>
        </p:txBody>
      </p:sp>
      <p:grpSp>
        <p:nvGrpSpPr>
          <p:cNvPr id="135" name="Google Shape;135;p23"/>
          <p:cNvGrpSpPr/>
          <p:nvPr/>
        </p:nvGrpSpPr>
        <p:grpSpPr>
          <a:xfrm>
            <a:off x="4191645" y="2572538"/>
            <a:ext cx="4418104" cy="576263"/>
            <a:chOff x="4129683" y="987474"/>
            <a:chExt cx="5697537" cy="576263"/>
          </a:xfrm>
        </p:grpSpPr>
        <p:sp>
          <p:nvSpPr>
            <p:cNvPr id="136" name="Google Shape;136;p23"/>
            <p:cNvSpPr/>
            <p:nvPr/>
          </p:nvSpPr>
          <p:spPr>
            <a:xfrm flipH="1">
              <a:off x="4129683" y="987474"/>
              <a:ext cx="5697537" cy="576263"/>
            </a:xfrm>
            <a:prstGeom prst="roundRect">
              <a:avLst>
                <a:gd fmla="val 50000" name="adj"/>
              </a:avLst>
            </a:prstGeom>
            <a:solidFill>
              <a:srgbClr val="FD2906"/>
            </a:solidFill>
            <a:ln cap="flat" cmpd="sng" w="38100">
              <a:solidFill>
                <a:schemeClr val="lt1"/>
              </a:solidFill>
              <a:prstDash val="solid"/>
              <a:round/>
              <a:headEnd len="sm" w="sm" type="none"/>
              <a:tailEnd len="sm" w="sm" type="none"/>
            </a:ln>
            <a:effectLst>
              <a:outerShdw blurRad="762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600">
                <a:solidFill>
                  <a:srgbClr val="262626"/>
                </a:solidFill>
                <a:latin typeface="Arial"/>
                <a:ea typeface="Arial"/>
                <a:cs typeface="Arial"/>
                <a:sym typeface="Arial"/>
              </a:endParaRPr>
            </a:p>
          </p:txBody>
        </p:sp>
        <p:sp>
          <p:nvSpPr>
            <p:cNvPr id="137" name="Google Shape;137;p23"/>
            <p:cNvSpPr/>
            <p:nvPr/>
          </p:nvSpPr>
          <p:spPr>
            <a:xfrm flipH="1">
              <a:off x="4278908" y="1038274"/>
              <a:ext cx="5395912" cy="474663"/>
            </a:xfrm>
            <a:prstGeom prst="roundRect">
              <a:avLst>
                <a:gd fmla="val 50000" name="adj"/>
              </a:avLst>
            </a:prstGeom>
            <a:solidFill>
              <a:srgbClr val="FDDD06"/>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600">
                <a:solidFill>
                  <a:srgbClr val="262626"/>
                </a:solidFill>
                <a:latin typeface="Arial"/>
                <a:ea typeface="Arial"/>
                <a:cs typeface="Arial"/>
                <a:sym typeface="Arial"/>
              </a:endParaRPr>
            </a:p>
          </p:txBody>
        </p:sp>
      </p:grpSp>
      <p:sp>
        <p:nvSpPr>
          <p:cNvPr id="138" name="Google Shape;138;p23"/>
          <p:cNvSpPr/>
          <p:nvPr/>
        </p:nvSpPr>
        <p:spPr>
          <a:xfrm>
            <a:off x="4523148" y="2722175"/>
            <a:ext cx="3729000" cy="276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1200">
                <a:solidFill>
                  <a:srgbClr val="3F3F3F"/>
                </a:solidFill>
              </a:rPr>
              <a:t>Doctorado: + Artículo en revista arbitrada </a:t>
            </a:r>
            <a:endParaRPr b="1" sz="1200">
              <a:solidFill>
                <a:schemeClr val="lt1"/>
              </a:solidFill>
              <a:latin typeface="Arial"/>
              <a:ea typeface="Arial"/>
              <a:cs typeface="Arial"/>
              <a:sym typeface="Arial"/>
            </a:endParaRPr>
          </a:p>
        </p:txBody>
      </p:sp>
      <p:grpSp>
        <p:nvGrpSpPr>
          <p:cNvPr id="139" name="Google Shape;139;p23"/>
          <p:cNvGrpSpPr/>
          <p:nvPr/>
        </p:nvGrpSpPr>
        <p:grpSpPr>
          <a:xfrm>
            <a:off x="4217863" y="3365070"/>
            <a:ext cx="4418104" cy="576263"/>
            <a:chOff x="4129683" y="987474"/>
            <a:chExt cx="5697537" cy="576263"/>
          </a:xfrm>
        </p:grpSpPr>
        <p:sp>
          <p:nvSpPr>
            <p:cNvPr id="140" name="Google Shape;140;p23"/>
            <p:cNvSpPr/>
            <p:nvPr/>
          </p:nvSpPr>
          <p:spPr>
            <a:xfrm flipH="1">
              <a:off x="4129683" y="987474"/>
              <a:ext cx="5697537" cy="576263"/>
            </a:xfrm>
            <a:prstGeom prst="roundRect">
              <a:avLst>
                <a:gd fmla="val 50000" name="adj"/>
              </a:avLst>
            </a:prstGeom>
            <a:solidFill>
              <a:srgbClr val="FD2906"/>
            </a:solidFill>
            <a:ln cap="flat" cmpd="sng" w="38100">
              <a:solidFill>
                <a:schemeClr val="lt1"/>
              </a:solidFill>
              <a:prstDash val="solid"/>
              <a:round/>
              <a:headEnd len="sm" w="sm" type="none"/>
              <a:tailEnd len="sm" w="sm" type="none"/>
            </a:ln>
            <a:effectLst>
              <a:outerShdw blurRad="762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600">
                <a:solidFill>
                  <a:srgbClr val="262626"/>
                </a:solidFill>
                <a:latin typeface="Arial"/>
                <a:ea typeface="Arial"/>
                <a:cs typeface="Arial"/>
                <a:sym typeface="Arial"/>
              </a:endParaRPr>
            </a:p>
          </p:txBody>
        </p:sp>
        <p:sp>
          <p:nvSpPr>
            <p:cNvPr id="141" name="Google Shape;141;p23"/>
            <p:cNvSpPr/>
            <p:nvPr/>
          </p:nvSpPr>
          <p:spPr>
            <a:xfrm flipH="1">
              <a:off x="4278908" y="1038274"/>
              <a:ext cx="5395912" cy="474663"/>
            </a:xfrm>
            <a:prstGeom prst="roundRect">
              <a:avLst>
                <a:gd fmla="val 50000" name="adj"/>
              </a:avLst>
            </a:prstGeom>
            <a:solidFill>
              <a:srgbClr val="FDDD06"/>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600">
                <a:solidFill>
                  <a:srgbClr val="262626"/>
                </a:solidFill>
                <a:latin typeface="Arial"/>
                <a:ea typeface="Arial"/>
                <a:cs typeface="Arial"/>
                <a:sym typeface="Arial"/>
              </a:endParaRPr>
            </a:p>
          </p:txBody>
        </p:sp>
      </p:grpSp>
      <p:sp>
        <p:nvSpPr>
          <p:cNvPr id="142" name="Google Shape;142;p23"/>
          <p:cNvSpPr/>
          <p:nvPr/>
        </p:nvSpPr>
        <p:spPr>
          <a:xfrm>
            <a:off x="4549380" y="3514702"/>
            <a:ext cx="3127587" cy="27699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1200">
                <a:solidFill>
                  <a:srgbClr val="3F3F3F"/>
                </a:solidFill>
              </a:rPr>
              <a:t>El proceso: Tesis y/o artículo</a:t>
            </a:r>
            <a:endParaRPr b="1" sz="1200">
              <a:solidFill>
                <a:schemeClr val="lt1"/>
              </a:solidFill>
              <a:latin typeface="Arial"/>
              <a:ea typeface="Arial"/>
              <a:cs typeface="Arial"/>
              <a:sym typeface="Arial"/>
            </a:endParaRPr>
          </a:p>
        </p:txBody>
      </p:sp>
      <p:grpSp>
        <p:nvGrpSpPr>
          <p:cNvPr id="143" name="Google Shape;143;p23"/>
          <p:cNvGrpSpPr/>
          <p:nvPr/>
        </p:nvGrpSpPr>
        <p:grpSpPr>
          <a:xfrm>
            <a:off x="3970321" y="4157600"/>
            <a:ext cx="4418104" cy="576263"/>
            <a:chOff x="4129683" y="987474"/>
            <a:chExt cx="5697537" cy="576263"/>
          </a:xfrm>
        </p:grpSpPr>
        <p:sp>
          <p:nvSpPr>
            <p:cNvPr id="144" name="Google Shape;144;p23"/>
            <p:cNvSpPr/>
            <p:nvPr/>
          </p:nvSpPr>
          <p:spPr>
            <a:xfrm flipH="1">
              <a:off x="4129683" y="987474"/>
              <a:ext cx="5697537" cy="576263"/>
            </a:xfrm>
            <a:prstGeom prst="roundRect">
              <a:avLst>
                <a:gd fmla="val 50000" name="adj"/>
              </a:avLst>
            </a:prstGeom>
            <a:solidFill>
              <a:srgbClr val="FD2906"/>
            </a:solidFill>
            <a:ln cap="flat" cmpd="sng" w="38100">
              <a:solidFill>
                <a:schemeClr val="lt1"/>
              </a:solidFill>
              <a:prstDash val="solid"/>
              <a:round/>
              <a:headEnd len="sm" w="sm" type="none"/>
              <a:tailEnd len="sm" w="sm" type="none"/>
            </a:ln>
            <a:effectLst>
              <a:outerShdw blurRad="762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600">
                <a:solidFill>
                  <a:srgbClr val="262626"/>
                </a:solidFill>
                <a:latin typeface="Arial"/>
                <a:ea typeface="Arial"/>
                <a:cs typeface="Arial"/>
                <a:sym typeface="Arial"/>
              </a:endParaRPr>
            </a:p>
          </p:txBody>
        </p:sp>
        <p:sp>
          <p:nvSpPr>
            <p:cNvPr id="145" name="Google Shape;145;p23"/>
            <p:cNvSpPr/>
            <p:nvPr/>
          </p:nvSpPr>
          <p:spPr>
            <a:xfrm flipH="1">
              <a:off x="4278908" y="1038274"/>
              <a:ext cx="5395912" cy="474663"/>
            </a:xfrm>
            <a:prstGeom prst="roundRect">
              <a:avLst>
                <a:gd fmla="val 50000" name="adj"/>
              </a:avLst>
            </a:prstGeom>
            <a:solidFill>
              <a:srgbClr val="FDDD06"/>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600">
                <a:solidFill>
                  <a:srgbClr val="262626"/>
                </a:solidFill>
                <a:latin typeface="Arial"/>
                <a:ea typeface="Arial"/>
                <a:cs typeface="Arial"/>
                <a:sym typeface="Arial"/>
              </a:endParaRPr>
            </a:p>
          </p:txBody>
        </p:sp>
      </p:grpSp>
      <p:sp>
        <p:nvSpPr>
          <p:cNvPr id="146" name="Google Shape;146;p23"/>
          <p:cNvSpPr/>
          <p:nvPr/>
        </p:nvSpPr>
        <p:spPr>
          <a:xfrm>
            <a:off x="4301838" y="4307232"/>
            <a:ext cx="3127587" cy="27699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1200">
                <a:solidFill>
                  <a:srgbClr val="3F3F3F"/>
                </a:solidFill>
              </a:rPr>
              <a:t>Formato y recomendaciones iniciales</a:t>
            </a:r>
            <a:endParaRPr b="1" sz="1200">
              <a:solidFill>
                <a:schemeClr val="lt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41"/>
          <p:cNvSpPr txBox="1"/>
          <p:nvPr/>
        </p:nvSpPr>
        <p:spPr>
          <a:xfrm>
            <a:off x="440000" y="965550"/>
            <a:ext cx="7256100" cy="83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4800">
                <a:solidFill>
                  <a:srgbClr val="FDDD06"/>
                </a:solidFill>
              </a:rPr>
              <a:t>Experiencia y autoridad </a:t>
            </a:r>
            <a:endParaRPr b="1" sz="2800">
              <a:solidFill>
                <a:srgbClr val="FDDD06"/>
              </a:solidFill>
              <a:latin typeface="Arial"/>
              <a:ea typeface="Arial"/>
              <a:cs typeface="Arial"/>
              <a:sym typeface="Arial"/>
            </a:endParaRPr>
          </a:p>
        </p:txBody>
      </p:sp>
      <p:sp>
        <p:nvSpPr>
          <p:cNvPr id="330" name="Google Shape;330;p41"/>
          <p:cNvSpPr txBox="1"/>
          <p:nvPr/>
        </p:nvSpPr>
        <p:spPr>
          <a:xfrm>
            <a:off x="440000" y="2038375"/>
            <a:ext cx="4076700" cy="2448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900">
                <a:solidFill>
                  <a:schemeClr val="lt1"/>
                </a:solidFill>
              </a:rPr>
              <a:t>Un académico que es una autoridad en un tema; tan solo una “lectura con comentarios y sugerencias” resulta un aporte invaluable, antes de someter un artículo a dictamen.</a:t>
            </a:r>
            <a:endParaRPr sz="1900">
              <a:solidFill>
                <a:schemeClr val="lt1"/>
              </a:solidFill>
            </a:endParaRPr>
          </a:p>
          <a:p>
            <a:pPr indent="0" lvl="0" marL="0" marR="0" rtl="0" algn="l">
              <a:spcBef>
                <a:spcPts val="0"/>
              </a:spcBef>
              <a:spcAft>
                <a:spcPts val="0"/>
              </a:spcAft>
              <a:buNone/>
            </a:pPr>
            <a:r>
              <a:t/>
            </a:r>
            <a:endParaRPr sz="1900">
              <a:solidFill>
                <a:schemeClr val="lt1"/>
              </a:solidFill>
            </a:endParaRPr>
          </a:p>
          <a:p>
            <a:pPr indent="0" lvl="0" marL="0" marR="0" rtl="0" algn="l">
              <a:spcBef>
                <a:spcPts val="0"/>
              </a:spcBef>
              <a:spcAft>
                <a:spcPts val="0"/>
              </a:spcAft>
              <a:buNone/>
            </a:pPr>
            <a:r>
              <a:rPr lang="en" sz="1900">
                <a:solidFill>
                  <a:schemeClr val="lt1"/>
                </a:solidFill>
              </a:rPr>
              <a:t>Sin embargo, esto no implica que el “doctorante” deba hacer todo el trabajo solo.</a:t>
            </a:r>
            <a:r>
              <a:rPr lang="en" sz="1900">
                <a:solidFill>
                  <a:schemeClr val="lt1"/>
                </a:solidFill>
                <a:latin typeface="Arial"/>
                <a:ea typeface="Arial"/>
                <a:cs typeface="Arial"/>
                <a:sym typeface="Arial"/>
              </a:rPr>
              <a:t> </a:t>
            </a:r>
            <a:endParaRPr sz="1900">
              <a:solidFill>
                <a:schemeClr val="lt1"/>
              </a:solidFill>
              <a:latin typeface="Arial"/>
              <a:ea typeface="Arial"/>
              <a:cs typeface="Arial"/>
              <a:sym typeface="Arial"/>
            </a:endParaRPr>
          </a:p>
        </p:txBody>
      </p:sp>
      <p:sp>
        <p:nvSpPr>
          <p:cNvPr id="331" name="Google Shape;331;p41"/>
          <p:cNvSpPr txBox="1"/>
          <p:nvPr>
            <p:ph type="title"/>
          </p:nvPr>
        </p:nvSpPr>
        <p:spPr>
          <a:xfrm>
            <a:off x="236328" y="100325"/>
            <a:ext cx="8871600" cy="62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hlink"/>
              </a:buClr>
              <a:buFont typeface="Arial"/>
              <a:buNone/>
            </a:pPr>
            <a:r>
              <a:rPr lang="en" sz="4000">
                <a:solidFill>
                  <a:schemeClr val="hlink"/>
                </a:solidFill>
              </a:rPr>
              <a:t>Sin embargo, esto es … </a:t>
            </a:r>
            <a:endParaRPr/>
          </a:p>
        </p:txBody>
      </p:sp>
      <p:sp>
        <p:nvSpPr>
          <p:cNvPr id="332" name="Google Shape;332;p41"/>
          <p:cNvSpPr txBox="1"/>
          <p:nvPr>
            <p:ph idx="1" type="subTitle"/>
          </p:nvPr>
        </p:nvSpPr>
        <p:spPr>
          <a:xfrm>
            <a:off x="222150" y="730947"/>
            <a:ext cx="8886000" cy="25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hlink"/>
              </a:buClr>
              <a:buFont typeface="Arial"/>
              <a:buNone/>
            </a:pPr>
            <a:r>
              <a:rPr lang="en">
                <a:solidFill>
                  <a:schemeClr val="hlink"/>
                </a:solidFill>
              </a:rPr>
              <a:t>Más cualitativo que cuantitativo.</a:t>
            </a:r>
            <a:endParaRPr/>
          </a:p>
        </p:txBody>
      </p:sp>
      <p:grpSp>
        <p:nvGrpSpPr>
          <p:cNvPr id="333" name="Google Shape;333;p41"/>
          <p:cNvGrpSpPr/>
          <p:nvPr/>
        </p:nvGrpSpPr>
        <p:grpSpPr>
          <a:xfrm>
            <a:off x="4677850" y="2095498"/>
            <a:ext cx="2023915" cy="3048110"/>
            <a:chOff x="2544250" y="2095498"/>
            <a:chExt cx="2023915" cy="3048110"/>
          </a:xfrm>
        </p:grpSpPr>
        <p:grpSp>
          <p:nvGrpSpPr>
            <p:cNvPr id="334" name="Google Shape;334;p41"/>
            <p:cNvGrpSpPr/>
            <p:nvPr/>
          </p:nvGrpSpPr>
          <p:grpSpPr>
            <a:xfrm>
              <a:off x="2745755" y="2151310"/>
              <a:ext cx="1822410" cy="2523824"/>
              <a:chOff x="3579542" y="2283612"/>
              <a:chExt cx="1885577" cy="2611303"/>
            </a:xfrm>
          </p:grpSpPr>
          <p:sp>
            <p:nvSpPr>
              <p:cNvPr id="335" name="Google Shape;335;p41"/>
              <p:cNvSpPr/>
              <p:nvPr/>
            </p:nvSpPr>
            <p:spPr>
              <a:xfrm rot="2937777">
                <a:off x="4640825" y="2121128"/>
                <a:ext cx="282387" cy="1564868"/>
              </a:xfrm>
              <a:prstGeom prst="roundRect">
                <a:avLst>
                  <a:gd fmla="val 50000" name="adj"/>
                </a:avLst>
              </a:prstGeom>
              <a:solidFill>
                <a:srgbClr val="FABF8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36" name="Google Shape;336;p41"/>
              <p:cNvSpPr/>
              <p:nvPr/>
            </p:nvSpPr>
            <p:spPr>
              <a:xfrm>
                <a:off x="3579542" y="2727415"/>
                <a:ext cx="1738800" cy="2167500"/>
              </a:xfrm>
              <a:custGeom>
                <a:rect b="b" l="l" r="r" t="t"/>
                <a:pathLst>
                  <a:path extrusionOk="0" h="120000" w="120000">
                    <a:moveTo>
                      <a:pt x="20448" y="0"/>
                    </a:moveTo>
                    <a:cubicBezTo>
                      <a:pt x="20986" y="16834"/>
                      <a:pt x="6995" y="37985"/>
                      <a:pt x="7533" y="44029"/>
                    </a:cubicBezTo>
                    <a:cubicBezTo>
                      <a:pt x="6816" y="59856"/>
                      <a:pt x="10403" y="72230"/>
                      <a:pt x="11838" y="86331"/>
                    </a:cubicBezTo>
                    <a:lnTo>
                      <a:pt x="0" y="118273"/>
                    </a:lnTo>
                    <a:lnTo>
                      <a:pt x="74798" y="120000"/>
                    </a:lnTo>
                    <a:cubicBezTo>
                      <a:pt x="77130" y="111223"/>
                      <a:pt x="77309" y="102014"/>
                      <a:pt x="79641" y="93237"/>
                    </a:cubicBezTo>
                    <a:cubicBezTo>
                      <a:pt x="105470" y="78705"/>
                      <a:pt x="112466" y="68057"/>
                      <a:pt x="120000" y="44460"/>
                    </a:cubicBezTo>
                    <a:lnTo>
                      <a:pt x="81255" y="4748"/>
                    </a:lnTo>
                    <a:lnTo>
                      <a:pt x="36053" y="40144"/>
                    </a:lnTo>
                    <a:cubicBezTo>
                      <a:pt x="30134" y="28201"/>
                      <a:pt x="43587" y="-143"/>
                      <a:pt x="20448" y="0"/>
                    </a:cubicBezTo>
                    <a:close/>
                  </a:path>
                </a:pathLst>
              </a:custGeom>
              <a:solidFill>
                <a:srgbClr val="FABF8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grpSp>
        <p:pic>
          <p:nvPicPr>
            <p:cNvPr descr="D:\KBM-정애\014-Fullppt\PNG이미지\핸드폰2.png" id="337" name="Google Shape;337;p41"/>
            <p:cNvPicPr preferRelativeResize="0"/>
            <p:nvPr/>
          </p:nvPicPr>
          <p:blipFill rotWithShape="1">
            <a:blip r:embed="rId3">
              <a:alphaModFix/>
            </a:blip>
            <a:srcRect b="0" l="0" r="0" t="0"/>
            <a:stretch/>
          </p:blipFill>
          <p:spPr>
            <a:xfrm>
              <a:off x="2892287" y="2095498"/>
              <a:ext cx="1610382" cy="1949914"/>
            </a:xfrm>
            <a:prstGeom prst="rect">
              <a:avLst/>
            </a:prstGeom>
            <a:noFill/>
            <a:ln>
              <a:noFill/>
            </a:ln>
          </p:spPr>
        </p:pic>
        <p:sp>
          <p:nvSpPr>
            <p:cNvPr id="338" name="Google Shape;338;p41"/>
            <p:cNvSpPr/>
            <p:nvPr/>
          </p:nvSpPr>
          <p:spPr>
            <a:xfrm>
              <a:off x="3323248" y="2209888"/>
              <a:ext cx="876809" cy="1387701"/>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grpSp>
          <p:nvGrpSpPr>
            <p:cNvPr id="339" name="Google Shape;339;p41"/>
            <p:cNvGrpSpPr/>
            <p:nvPr/>
          </p:nvGrpSpPr>
          <p:grpSpPr>
            <a:xfrm>
              <a:off x="2544250" y="4418925"/>
              <a:ext cx="1522800" cy="724682"/>
              <a:chOff x="2544250" y="4418925"/>
              <a:chExt cx="1522800" cy="724682"/>
            </a:xfrm>
          </p:grpSpPr>
          <p:sp>
            <p:nvSpPr>
              <p:cNvPr id="340" name="Google Shape;340;p41"/>
              <p:cNvSpPr/>
              <p:nvPr/>
            </p:nvSpPr>
            <p:spPr>
              <a:xfrm>
                <a:off x="2699791" y="4418925"/>
                <a:ext cx="1224300" cy="457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41" name="Google Shape;341;p41"/>
              <p:cNvSpPr/>
              <p:nvPr/>
            </p:nvSpPr>
            <p:spPr>
              <a:xfrm>
                <a:off x="2544250" y="4876007"/>
                <a:ext cx="1522800" cy="267600"/>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42" name="Google Shape;342;p41"/>
              <p:cNvSpPr/>
              <p:nvPr/>
            </p:nvSpPr>
            <p:spPr>
              <a:xfrm>
                <a:off x="3677131" y="4565152"/>
                <a:ext cx="169200" cy="169200"/>
              </a:xfrm>
              <a:prstGeom prst="ellipse">
                <a:avLst/>
              </a:prstGeom>
              <a:solidFill>
                <a:srgbClr val="3F3F3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343" name="Google Shape;343;p41"/>
            <p:cNvPicPr preferRelativeResize="0"/>
            <p:nvPr/>
          </p:nvPicPr>
          <p:blipFill>
            <a:blip r:embed="rId4">
              <a:alphaModFix/>
            </a:blip>
            <a:stretch>
              <a:fillRect/>
            </a:stretch>
          </p:blipFill>
          <p:spPr>
            <a:xfrm>
              <a:off x="3328416" y="2221992"/>
              <a:ext cx="868679" cy="762508"/>
            </a:xfrm>
            <a:prstGeom prst="rect">
              <a:avLst/>
            </a:prstGeom>
            <a:noFill/>
            <a:ln>
              <a:noFill/>
            </a:ln>
          </p:spPr>
        </p:pic>
        <p:sp>
          <p:nvSpPr>
            <p:cNvPr id="344" name="Google Shape;344;p41"/>
            <p:cNvSpPr txBox="1"/>
            <p:nvPr/>
          </p:nvSpPr>
          <p:spPr>
            <a:xfrm>
              <a:off x="3313324" y="2984500"/>
              <a:ext cx="876900" cy="523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1300">
                  <a:solidFill>
                    <a:schemeClr val="dk1"/>
                  </a:solidFill>
                </a:rPr>
                <a:t>Vaca</a:t>
              </a:r>
              <a:endParaRPr b="1" sz="1300">
                <a:solidFill>
                  <a:schemeClr val="dk1"/>
                </a:solidFill>
              </a:endParaRPr>
            </a:p>
            <a:p>
              <a:pPr indent="0" lvl="0" marL="0" marR="0" rtl="0" algn="l">
                <a:spcBef>
                  <a:spcPts val="0"/>
                </a:spcBef>
                <a:spcAft>
                  <a:spcPts val="0"/>
                </a:spcAft>
                <a:buNone/>
              </a:pPr>
              <a:r>
                <a:rPr b="1" lang="en" sz="1300">
                  <a:solidFill>
                    <a:schemeClr val="dk1"/>
                  </a:solidFill>
                </a:rPr>
                <a:t>Sagrada</a:t>
              </a:r>
              <a:endParaRPr b="1" sz="1300">
                <a:solidFill>
                  <a:schemeClr val="dk1"/>
                </a:solidFill>
              </a:endParaRPr>
            </a:p>
          </p:txBody>
        </p:sp>
        <p:grpSp>
          <p:nvGrpSpPr>
            <p:cNvPr id="345" name="Google Shape;345;p41"/>
            <p:cNvGrpSpPr/>
            <p:nvPr/>
          </p:nvGrpSpPr>
          <p:grpSpPr>
            <a:xfrm>
              <a:off x="3907932" y="2557772"/>
              <a:ext cx="594730" cy="1025700"/>
              <a:chOff x="4628120" y="1995686"/>
              <a:chExt cx="577300" cy="995639"/>
            </a:xfrm>
          </p:grpSpPr>
          <p:sp>
            <p:nvSpPr>
              <p:cNvPr id="346" name="Google Shape;346;p41"/>
              <p:cNvSpPr/>
              <p:nvPr/>
            </p:nvSpPr>
            <p:spPr>
              <a:xfrm rot="3149680">
                <a:off x="4756422" y="2012021"/>
                <a:ext cx="265096" cy="454229"/>
              </a:xfrm>
              <a:prstGeom prst="roundRect">
                <a:avLst>
                  <a:gd fmla="val 50000" name="adj"/>
                </a:avLst>
              </a:prstGeom>
              <a:solidFill>
                <a:srgbClr val="FABF8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47" name="Google Shape;347;p41"/>
              <p:cNvSpPr/>
              <p:nvPr/>
            </p:nvSpPr>
            <p:spPr>
              <a:xfrm rot="3149680">
                <a:off x="4786134" y="2266390"/>
                <a:ext cx="265096" cy="454229"/>
              </a:xfrm>
              <a:prstGeom prst="roundRect">
                <a:avLst>
                  <a:gd fmla="val 50000" name="adj"/>
                </a:avLst>
              </a:prstGeom>
              <a:solidFill>
                <a:srgbClr val="FABF8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48" name="Google Shape;348;p41"/>
              <p:cNvSpPr/>
              <p:nvPr/>
            </p:nvSpPr>
            <p:spPr>
              <a:xfrm rot="3149680">
                <a:off x="4812022" y="2520760"/>
                <a:ext cx="265096" cy="454229"/>
              </a:xfrm>
              <a:prstGeom prst="roundRect">
                <a:avLst>
                  <a:gd fmla="val 50000" name="adj"/>
                </a:avLst>
              </a:prstGeom>
              <a:solidFill>
                <a:srgbClr val="FABF8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gr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42"/>
          <p:cNvSpPr txBox="1"/>
          <p:nvPr>
            <p:ph type="title"/>
          </p:nvPr>
        </p:nvSpPr>
        <p:spPr>
          <a:xfrm>
            <a:off x="1834525" y="357600"/>
            <a:ext cx="7273500" cy="62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200"/>
              <a:t>Datos nuevos</a:t>
            </a:r>
            <a:endParaRPr/>
          </a:p>
        </p:txBody>
      </p:sp>
      <p:pic>
        <p:nvPicPr>
          <p:cNvPr id="354" name="Google Shape;354;p42"/>
          <p:cNvPicPr preferRelativeResize="0"/>
          <p:nvPr/>
        </p:nvPicPr>
        <p:blipFill>
          <a:blip r:embed="rId3">
            <a:alphaModFix/>
          </a:blip>
          <a:stretch>
            <a:fillRect/>
          </a:stretch>
        </p:blipFill>
        <p:spPr>
          <a:xfrm>
            <a:off x="5074500" y="981000"/>
            <a:ext cx="3536743" cy="4127739"/>
          </a:xfrm>
          <a:prstGeom prst="rect">
            <a:avLst/>
          </a:prstGeom>
          <a:noFill/>
          <a:ln>
            <a:noFill/>
          </a:ln>
        </p:spPr>
      </p:pic>
      <p:sp>
        <p:nvSpPr>
          <p:cNvPr id="355" name="Google Shape;355;p42"/>
          <p:cNvSpPr txBox="1"/>
          <p:nvPr/>
        </p:nvSpPr>
        <p:spPr>
          <a:xfrm>
            <a:off x="1819275" y="1409700"/>
            <a:ext cx="3057600" cy="341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xygen"/>
                <a:ea typeface="Oxygen"/>
                <a:cs typeface="Oxygen"/>
                <a:sym typeface="Oxygen"/>
              </a:rPr>
              <a:t>Los estudiantes de maestría y doctorado generan datos e información de primera mano; producto de su actividad directa de investigación.</a:t>
            </a:r>
            <a:endParaRPr>
              <a:latin typeface="Oxygen"/>
              <a:ea typeface="Oxygen"/>
              <a:cs typeface="Oxygen"/>
              <a:sym typeface="Oxygen"/>
            </a:endParaRPr>
          </a:p>
          <a:p>
            <a:pPr indent="0" lvl="0" marL="0" rtl="0" algn="l">
              <a:spcBef>
                <a:spcPts val="0"/>
              </a:spcBef>
              <a:spcAft>
                <a:spcPts val="0"/>
              </a:spcAft>
              <a:buNone/>
            </a:pPr>
            <a:r>
              <a:t/>
            </a:r>
            <a:endParaRPr>
              <a:latin typeface="Oxygen"/>
              <a:ea typeface="Oxygen"/>
              <a:cs typeface="Oxygen"/>
              <a:sym typeface="Oxygen"/>
            </a:endParaRPr>
          </a:p>
          <a:p>
            <a:pPr indent="0" lvl="0" marL="0" rtl="0" algn="l">
              <a:spcBef>
                <a:spcPts val="0"/>
              </a:spcBef>
              <a:spcAft>
                <a:spcPts val="0"/>
              </a:spcAft>
              <a:buNone/>
            </a:pPr>
            <a:r>
              <a:rPr lang="en">
                <a:latin typeface="Oxygen"/>
                <a:ea typeface="Oxygen"/>
                <a:cs typeface="Oxygen"/>
                <a:sym typeface="Oxygen"/>
              </a:rPr>
              <a:t>Analizar y publicar los resultados de investigación, en un </a:t>
            </a:r>
            <a:r>
              <a:rPr b="1" lang="en">
                <a:latin typeface="Oxygen"/>
                <a:ea typeface="Oxygen"/>
                <a:cs typeface="Oxygen"/>
                <a:sym typeface="Oxygen"/>
              </a:rPr>
              <a:t>GANAR-GANAR</a:t>
            </a:r>
            <a:r>
              <a:rPr lang="en">
                <a:latin typeface="Oxygen"/>
                <a:ea typeface="Oxygen"/>
                <a:cs typeface="Oxygen"/>
                <a:sym typeface="Oxygen"/>
              </a:rPr>
              <a:t> para el estudiante y el director de la tesis.</a:t>
            </a:r>
            <a:endParaRPr>
              <a:latin typeface="Oxygen"/>
              <a:ea typeface="Oxygen"/>
              <a:cs typeface="Oxygen"/>
              <a:sym typeface="Oxygen"/>
            </a:endParaRPr>
          </a:p>
          <a:p>
            <a:pPr indent="0" lvl="0" marL="0" rtl="0" algn="l">
              <a:spcBef>
                <a:spcPts val="0"/>
              </a:spcBef>
              <a:spcAft>
                <a:spcPts val="0"/>
              </a:spcAft>
              <a:buNone/>
            </a:pPr>
            <a:r>
              <a:t/>
            </a:r>
            <a:endParaRPr>
              <a:latin typeface="Oxygen"/>
              <a:ea typeface="Oxygen"/>
              <a:cs typeface="Oxygen"/>
              <a:sym typeface="Oxygen"/>
            </a:endParaRPr>
          </a:p>
          <a:p>
            <a:pPr indent="0" lvl="0" marL="0" rtl="0" algn="l">
              <a:spcBef>
                <a:spcPts val="0"/>
              </a:spcBef>
              <a:spcAft>
                <a:spcPts val="0"/>
              </a:spcAft>
              <a:buNone/>
            </a:pPr>
            <a:r>
              <a:rPr lang="en">
                <a:latin typeface="Oxygen"/>
                <a:ea typeface="Oxygen"/>
                <a:cs typeface="Oxygen"/>
                <a:sym typeface="Oxygen"/>
              </a:rPr>
              <a:t>Estas publicaciones en coautoría, estudiante y director, son productos académicos bien valorados que realzan el programa de posgrado.</a:t>
            </a:r>
            <a:endParaRPr>
              <a:latin typeface="Oxygen"/>
              <a:ea typeface="Oxygen"/>
              <a:cs typeface="Oxygen"/>
              <a:sym typeface="Oxygen"/>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43"/>
          <p:cNvSpPr txBox="1"/>
          <p:nvPr>
            <p:ph idx="1" type="body"/>
          </p:nvPr>
        </p:nvSpPr>
        <p:spPr>
          <a:xfrm>
            <a:off x="3501100" y="2317500"/>
            <a:ext cx="5033400" cy="576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Font typeface="Arial"/>
              <a:buNone/>
            </a:pPr>
            <a:r>
              <a:rPr lang="en" sz="3600">
                <a:solidFill>
                  <a:schemeClr val="dk1"/>
                </a:solidFill>
              </a:rPr>
              <a:t>4</a:t>
            </a:r>
            <a:r>
              <a:rPr lang="en" sz="3600">
                <a:solidFill>
                  <a:schemeClr val="dk1"/>
                </a:solidFill>
              </a:rPr>
              <a:t>. El proceso …</a:t>
            </a:r>
            <a:endParaRPr b="0" i="0" sz="3600" u="none" cap="none" strike="noStrike">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grpSp>
        <p:nvGrpSpPr>
          <p:cNvPr id="365" name="Google Shape;365;p44"/>
          <p:cNvGrpSpPr/>
          <p:nvPr/>
        </p:nvGrpSpPr>
        <p:grpSpPr>
          <a:xfrm>
            <a:off x="899592" y="2076977"/>
            <a:ext cx="1184504" cy="941287"/>
            <a:chOff x="1320920" y="2076977"/>
            <a:chExt cx="1184504" cy="941287"/>
          </a:xfrm>
        </p:grpSpPr>
        <p:sp>
          <p:nvSpPr>
            <p:cNvPr id="366" name="Google Shape;366;p44"/>
            <p:cNvSpPr/>
            <p:nvPr/>
          </p:nvSpPr>
          <p:spPr>
            <a:xfrm flipH="1" rot="10800000">
              <a:off x="1728724" y="2762964"/>
              <a:ext cx="776700" cy="255300"/>
            </a:xfrm>
            <a:prstGeom prst="rightArrow">
              <a:avLst>
                <a:gd fmla="val 44246" name="adj1"/>
                <a:gd fmla="val 76912" name="adj2"/>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67" name="Google Shape;367;p44"/>
            <p:cNvSpPr/>
            <p:nvPr/>
          </p:nvSpPr>
          <p:spPr>
            <a:xfrm flipH="1" rot="10800000">
              <a:off x="1320920" y="2076977"/>
              <a:ext cx="839100" cy="839100"/>
            </a:xfrm>
            <a:prstGeom prst="ellipse">
              <a:avLst/>
            </a:prstGeom>
            <a:solidFill>
              <a:srgbClr val="FDDD06"/>
            </a:solidFill>
            <a:ln cap="flat" cmpd="sng" w="635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68" name="Google Shape;368;p44"/>
            <p:cNvSpPr txBox="1"/>
            <p:nvPr/>
          </p:nvSpPr>
          <p:spPr>
            <a:xfrm>
              <a:off x="1330584" y="2337408"/>
              <a:ext cx="817200" cy="369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1800">
                  <a:solidFill>
                    <a:srgbClr val="3F3F3F"/>
                  </a:solidFill>
                </a:rPr>
                <a:t>2</a:t>
              </a:r>
              <a:endParaRPr b="1" sz="1800">
                <a:solidFill>
                  <a:srgbClr val="3F3F3F"/>
                </a:solidFill>
                <a:latin typeface="Arial"/>
                <a:ea typeface="Arial"/>
                <a:cs typeface="Arial"/>
                <a:sym typeface="Arial"/>
              </a:endParaRPr>
            </a:p>
          </p:txBody>
        </p:sp>
      </p:grpSp>
      <p:grpSp>
        <p:nvGrpSpPr>
          <p:cNvPr id="369" name="Google Shape;369;p44"/>
          <p:cNvGrpSpPr/>
          <p:nvPr/>
        </p:nvGrpSpPr>
        <p:grpSpPr>
          <a:xfrm>
            <a:off x="3738415" y="2076977"/>
            <a:ext cx="1161118" cy="941287"/>
            <a:chOff x="3925692" y="2076977"/>
            <a:chExt cx="1161118" cy="941287"/>
          </a:xfrm>
        </p:grpSpPr>
        <p:sp>
          <p:nvSpPr>
            <p:cNvPr id="370" name="Google Shape;370;p44"/>
            <p:cNvSpPr/>
            <p:nvPr/>
          </p:nvSpPr>
          <p:spPr>
            <a:xfrm flipH="1" rot="10800000">
              <a:off x="4310110" y="2762964"/>
              <a:ext cx="776700" cy="255300"/>
            </a:xfrm>
            <a:prstGeom prst="rightArrow">
              <a:avLst>
                <a:gd fmla="val 44246" name="adj1"/>
                <a:gd fmla="val 76912" name="adj2"/>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71" name="Google Shape;371;p44"/>
            <p:cNvSpPr/>
            <p:nvPr/>
          </p:nvSpPr>
          <p:spPr>
            <a:xfrm flipH="1" rot="10800000">
              <a:off x="3925692" y="2076977"/>
              <a:ext cx="839100" cy="839100"/>
            </a:xfrm>
            <a:prstGeom prst="ellipse">
              <a:avLst/>
            </a:prstGeom>
            <a:solidFill>
              <a:srgbClr val="FDDD06"/>
            </a:solidFill>
            <a:ln cap="flat" cmpd="sng" w="635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72" name="Google Shape;372;p44"/>
            <p:cNvSpPr txBox="1"/>
            <p:nvPr/>
          </p:nvSpPr>
          <p:spPr>
            <a:xfrm>
              <a:off x="3942976" y="2337408"/>
              <a:ext cx="817200" cy="369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1800">
                  <a:solidFill>
                    <a:srgbClr val="3F3F3F"/>
                  </a:solidFill>
                </a:rPr>
                <a:t>4</a:t>
              </a:r>
              <a:endParaRPr b="1" sz="1800">
                <a:solidFill>
                  <a:srgbClr val="3F3F3F"/>
                </a:solidFill>
                <a:latin typeface="Arial"/>
                <a:ea typeface="Arial"/>
                <a:cs typeface="Arial"/>
                <a:sym typeface="Arial"/>
              </a:endParaRPr>
            </a:p>
          </p:txBody>
        </p:sp>
      </p:grpSp>
      <p:grpSp>
        <p:nvGrpSpPr>
          <p:cNvPr id="373" name="Google Shape;373;p44"/>
          <p:cNvGrpSpPr/>
          <p:nvPr/>
        </p:nvGrpSpPr>
        <p:grpSpPr>
          <a:xfrm>
            <a:off x="6530465" y="2082218"/>
            <a:ext cx="1137732" cy="936046"/>
            <a:chOff x="6530465" y="2082218"/>
            <a:chExt cx="1137732" cy="936046"/>
          </a:xfrm>
        </p:grpSpPr>
        <p:sp>
          <p:nvSpPr>
            <p:cNvPr id="374" name="Google Shape;374;p44"/>
            <p:cNvSpPr/>
            <p:nvPr/>
          </p:nvSpPr>
          <p:spPr>
            <a:xfrm flipH="1" rot="10800000">
              <a:off x="6891497" y="2762964"/>
              <a:ext cx="776700" cy="255300"/>
            </a:xfrm>
            <a:prstGeom prst="rightArrow">
              <a:avLst>
                <a:gd fmla="val 44246" name="adj1"/>
                <a:gd fmla="val 76912" name="adj2"/>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75" name="Google Shape;375;p44"/>
            <p:cNvSpPr/>
            <p:nvPr/>
          </p:nvSpPr>
          <p:spPr>
            <a:xfrm flipH="1" rot="10800000">
              <a:off x="6530465" y="2082218"/>
              <a:ext cx="839100" cy="839100"/>
            </a:xfrm>
            <a:prstGeom prst="ellipse">
              <a:avLst/>
            </a:prstGeom>
            <a:solidFill>
              <a:srgbClr val="FDDD06"/>
            </a:solidFill>
            <a:ln cap="flat" cmpd="sng" w="635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76" name="Google Shape;376;p44"/>
            <p:cNvSpPr txBox="1"/>
            <p:nvPr/>
          </p:nvSpPr>
          <p:spPr>
            <a:xfrm>
              <a:off x="6555369" y="2337408"/>
              <a:ext cx="817200" cy="369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1800">
                  <a:solidFill>
                    <a:srgbClr val="3F3F3F"/>
                  </a:solidFill>
                </a:rPr>
                <a:t>+5</a:t>
              </a:r>
              <a:endParaRPr b="1" sz="1800">
                <a:solidFill>
                  <a:srgbClr val="3F3F3F"/>
                </a:solidFill>
                <a:latin typeface="Arial"/>
                <a:ea typeface="Arial"/>
                <a:cs typeface="Arial"/>
                <a:sym typeface="Arial"/>
              </a:endParaRPr>
            </a:p>
          </p:txBody>
        </p:sp>
      </p:grpSp>
      <p:grpSp>
        <p:nvGrpSpPr>
          <p:cNvPr id="377" name="Google Shape;377;p44"/>
          <p:cNvGrpSpPr/>
          <p:nvPr/>
        </p:nvGrpSpPr>
        <p:grpSpPr>
          <a:xfrm>
            <a:off x="2324850" y="2763080"/>
            <a:ext cx="1172811" cy="933001"/>
            <a:chOff x="2623306" y="2763080"/>
            <a:chExt cx="1172811" cy="933001"/>
          </a:xfrm>
        </p:grpSpPr>
        <p:sp>
          <p:nvSpPr>
            <p:cNvPr id="378" name="Google Shape;378;p44"/>
            <p:cNvSpPr/>
            <p:nvPr/>
          </p:nvSpPr>
          <p:spPr>
            <a:xfrm>
              <a:off x="3019417" y="2763080"/>
              <a:ext cx="776700" cy="255300"/>
            </a:xfrm>
            <a:prstGeom prst="rightArrow">
              <a:avLst>
                <a:gd fmla="val 44246" name="adj1"/>
                <a:gd fmla="val 76912" name="adj2"/>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79" name="Google Shape;379;p44"/>
            <p:cNvSpPr/>
            <p:nvPr/>
          </p:nvSpPr>
          <p:spPr>
            <a:xfrm>
              <a:off x="2623306" y="2856981"/>
              <a:ext cx="839100" cy="839100"/>
            </a:xfrm>
            <a:prstGeom prst="ellipse">
              <a:avLst/>
            </a:prstGeom>
            <a:solidFill>
              <a:srgbClr val="FDDD06"/>
            </a:solidFill>
            <a:ln cap="flat" cmpd="sng" w="635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80" name="Google Shape;380;p44"/>
            <p:cNvSpPr txBox="1"/>
            <p:nvPr/>
          </p:nvSpPr>
          <p:spPr>
            <a:xfrm>
              <a:off x="2636780" y="3121903"/>
              <a:ext cx="817200" cy="369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1800">
                  <a:solidFill>
                    <a:srgbClr val="3F3F3F"/>
                  </a:solidFill>
                </a:rPr>
                <a:t>3</a:t>
              </a:r>
              <a:endParaRPr b="1" sz="1800">
                <a:solidFill>
                  <a:srgbClr val="3F3F3F"/>
                </a:solidFill>
                <a:latin typeface="Arial"/>
                <a:ea typeface="Arial"/>
                <a:cs typeface="Arial"/>
                <a:sym typeface="Arial"/>
              </a:endParaRPr>
            </a:p>
          </p:txBody>
        </p:sp>
      </p:grpSp>
      <p:grpSp>
        <p:nvGrpSpPr>
          <p:cNvPr id="381" name="Google Shape;381;p44"/>
          <p:cNvGrpSpPr/>
          <p:nvPr/>
        </p:nvGrpSpPr>
        <p:grpSpPr>
          <a:xfrm>
            <a:off x="5140287" y="2763080"/>
            <a:ext cx="1149424" cy="933001"/>
            <a:chOff x="5228079" y="2763080"/>
            <a:chExt cx="1149424" cy="933001"/>
          </a:xfrm>
        </p:grpSpPr>
        <p:sp>
          <p:nvSpPr>
            <p:cNvPr id="382" name="Google Shape;382;p44"/>
            <p:cNvSpPr/>
            <p:nvPr/>
          </p:nvSpPr>
          <p:spPr>
            <a:xfrm>
              <a:off x="5600803" y="2763080"/>
              <a:ext cx="776700" cy="255300"/>
            </a:xfrm>
            <a:prstGeom prst="rightArrow">
              <a:avLst>
                <a:gd fmla="val 44246" name="adj1"/>
                <a:gd fmla="val 76912" name="adj2"/>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83" name="Google Shape;383;p44"/>
            <p:cNvSpPr/>
            <p:nvPr/>
          </p:nvSpPr>
          <p:spPr>
            <a:xfrm>
              <a:off x="5228079" y="2856981"/>
              <a:ext cx="839100" cy="839100"/>
            </a:xfrm>
            <a:prstGeom prst="ellipse">
              <a:avLst/>
            </a:prstGeom>
            <a:solidFill>
              <a:srgbClr val="FDDD06"/>
            </a:solidFill>
            <a:ln cap="flat" cmpd="sng" w="635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84" name="Google Shape;384;p44"/>
            <p:cNvSpPr txBox="1"/>
            <p:nvPr/>
          </p:nvSpPr>
          <p:spPr>
            <a:xfrm>
              <a:off x="5249172" y="3099720"/>
              <a:ext cx="817200" cy="369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1800">
                  <a:solidFill>
                    <a:srgbClr val="3F3F3F"/>
                  </a:solidFill>
                </a:rPr>
                <a:t>5</a:t>
              </a:r>
              <a:endParaRPr b="1" sz="1800">
                <a:solidFill>
                  <a:srgbClr val="3F3F3F"/>
                </a:solidFill>
                <a:latin typeface="Arial"/>
                <a:ea typeface="Arial"/>
                <a:cs typeface="Arial"/>
                <a:sym typeface="Arial"/>
              </a:endParaRPr>
            </a:p>
          </p:txBody>
        </p:sp>
      </p:grpSp>
      <p:grpSp>
        <p:nvGrpSpPr>
          <p:cNvPr id="385" name="Google Shape;385;p44"/>
          <p:cNvGrpSpPr/>
          <p:nvPr/>
        </p:nvGrpSpPr>
        <p:grpSpPr>
          <a:xfrm>
            <a:off x="656375" y="3215853"/>
            <a:ext cx="1402930" cy="1327620"/>
            <a:chOff x="803640" y="3362835"/>
            <a:chExt cx="2059800" cy="1327620"/>
          </a:xfrm>
        </p:grpSpPr>
        <p:sp>
          <p:nvSpPr>
            <p:cNvPr id="386" name="Google Shape;386;p44"/>
            <p:cNvSpPr txBox="1"/>
            <p:nvPr/>
          </p:nvSpPr>
          <p:spPr>
            <a:xfrm>
              <a:off x="803640" y="3579855"/>
              <a:ext cx="2059800" cy="1110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 sz="1200">
                  <a:solidFill>
                    <a:schemeClr val="lt1"/>
                  </a:solidFill>
                </a:rPr>
                <a:t>A) Protocolo de investigación de tesis; B) Primer Coloquio de Posgrado.</a:t>
              </a:r>
              <a:endParaRPr sz="1200">
                <a:solidFill>
                  <a:schemeClr val="lt1"/>
                </a:solidFill>
                <a:latin typeface="Arial"/>
                <a:ea typeface="Arial"/>
                <a:cs typeface="Arial"/>
                <a:sym typeface="Arial"/>
              </a:endParaRPr>
            </a:p>
          </p:txBody>
        </p:sp>
        <p:sp>
          <p:nvSpPr>
            <p:cNvPr id="387" name="Google Shape;387;p44"/>
            <p:cNvSpPr txBox="1"/>
            <p:nvPr/>
          </p:nvSpPr>
          <p:spPr>
            <a:xfrm>
              <a:off x="803640" y="3362835"/>
              <a:ext cx="2059800" cy="276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1200">
                  <a:solidFill>
                    <a:schemeClr val="lt1"/>
                  </a:solidFill>
                </a:rPr>
                <a:t>Semestre 2</a:t>
              </a:r>
              <a:endParaRPr b="1" sz="1200">
                <a:solidFill>
                  <a:schemeClr val="lt1"/>
                </a:solidFill>
                <a:latin typeface="Arial"/>
                <a:ea typeface="Arial"/>
                <a:cs typeface="Arial"/>
                <a:sym typeface="Arial"/>
              </a:endParaRPr>
            </a:p>
          </p:txBody>
        </p:sp>
      </p:grpSp>
      <p:grpSp>
        <p:nvGrpSpPr>
          <p:cNvPr id="388" name="Google Shape;388;p44"/>
          <p:cNvGrpSpPr/>
          <p:nvPr/>
        </p:nvGrpSpPr>
        <p:grpSpPr>
          <a:xfrm>
            <a:off x="2067332" y="1585566"/>
            <a:ext cx="1402930" cy="1048027"/>
            <a:chOff x="803640" y="3362835"/>
            <a:chExt cx="2059800" cy="1048027"/>
          </a:xfrm>
        </p:grpSpPr>
        <p:sp>
          <p:nvSpPr>
            <p:cNvPr id="389" name="Google Shape;389;p44"/>
            <p:cNvSpPr txBox="1"/>
            <p:nvPr/>
          </p:nvSpPr>
          <p:spPr>
            <a:xfrm>
              <a:off x="803640" y="3579862"/>
              <a:ext cx="2059800" cy="831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 sz="1200">
                  <a:solidFill>
                    <a:schemeClr val="lt1"/>
                  </a:solidFill>
                </a:rPr>
                <a:t>A) Avances de la tesis; B) Coloquio de posgrado.</a:t>
              </a:r>
              <a:endParaRPr sz="1200">
                <a:solidFill>
                  <a:schemeClr val="lt1"/>
                </a:solidFill>
                <a:latin typeface="Arial"/>
                <a:ea typeface="Arial"/>
                <a:cs typeface="Arial"/>
                <a:sym typeface="Arial"/>
              </a:endParaRPr>
            </a:p>
          </p:txBody>
        </p:sp>
        <p:sp>
          <p:nvSpPr>
            <p:cNvPr id="390" name="Google Shape;390;p44"/>
            <p:cNvSpPr txBox="1"/>
            <p:nvPr/>
          </p:nvSpPr>
          <p:spPr>
            <a:xfrm>
              <a:off x="803640" y="3362835"/>
              <a:ext cx="2059800" cy="276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1200">
                  <a:solidFill>
                    <a:schemeClr val="lt1"/>
                  </a:solidFill>
                </a:rPr>
                <a:t>Semestre 3</a:t>
              </a:r>
              <a:endParaRPr b="1" sz="1200">
                <a:solidFill>
                  <a:schemeClr val="lt1"/>
                </a:solidFill>
                <a:latin typeface="Arial"/>
                <a:ea typeface="Arial"/>
                <a:cs typeface="Arial"/>
                <a:sym typeface="Arial"/>
              </a:endParaRPr>
            </a:p>
          </p:txBody>
        </p:sp>
      </p:grpSp>
      <p:grpSp>
        <p:nvGrpSpPr>
          <p:cNvPr id="391" name="Google Shape;391;p44"/>
          <p:cNvGrpSpPr/>
          <p:nvPr/>
        </p:nvGrpSpPr>
        <p:grpSpPr>
          <a:xfrm>
            <a:off x="4889286" y="1585604"/>
            <a:ext cx="1521167" cy="1158435"/>
            <a:chOff x="803640" y="3362835"/>
            <a:chExt cx="2059806" cy="1158435"/>
          </a:xfrm>
        </p:grpSpPr>
        <p:sp>
          <p:nvSpPr>
            <p:cNvPr id="392" name="Google Shape;392;p44"/>
            <p:cNvSpPr txBox="1"/>
            <p:nvPr/>
          </p:nvSpPr>
          <p:spPr>
            <a:xfrm>
              <a:off x="803646" y="3579870"/>
              <a:ext cx="2059800" cy="941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 sz="1100">
                  <a:solidFill>
                    <a:schemeClr val="lt1"/>
                  </a:solidFill>
                </a:rPr>
                <a:t>Ídem semestre 4. Un estudiante en este caso, tenía mucho avance de su trabajo en semestre 4.</a:t>
              </a:r>
              <a:endParaRPr sz="1100">
                <a:solidFill>
                  <a:schemeClr val="lt1"/>
                </a:solidFill>
                <a:latin typeface="Arial"/>
                <a:ea typeface="Arial"/>
                <a:cs typeface="Arial"/>
                <a:sym typeface="Arial"/>
              </a:endParaRPr>
            </a:p>
          </p:txBody>
        </p:sp>
        <p:sp>
          <p:nvSpPr>
            <p:cNvPr id="393" name="Google Shape;393;p44"/>
            <p:cNvSpPr txBox="1"/>
            <p:nvPr/>
          </p:nvSpPr>
          <p:spPr>
            <a:xfrm>
              <a:off x="803640" y="3362835"/>
              <a:ext cx="2059800" cy="276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1200">
                  <a:solidFill>
                    <a:schemeClr val="lt1"/>
                  </a:solidFill>
                </a:rPr>
                <a:t>Semestre 5</a:t>
              </a:r>
              <a:endParaRPr b="1" sz="1200">
                <a:solidFill>
                  <a:schemeClr val="lt1"/>
                </a:solidFill>
                <a:latin typeface="Arial"/>
                <a:ea typeface="Arial"/>
                <a:cs typeface="Arial"/>
                <a:sym typeface="Arial"/>
              </a:endParaRPr>
            </a:p>
          </p:txBody>
        </p:sp>
      </p:grpSp>
      <p:grpSp>
        <p:nvGrpSpPr>
          <p:cNvPr id="394" name="Google Shape;394;p44"/>
          <p:cNvGrpSpPr/>
          <p:nvPr/>
        </p:nvGrpSpPr>
        <p:grpSpPr>
          <a:xfrm>
            <a:off x="3478289" y="3215853"/>
            <a:ext cx="1402941" cy="1432319"/>
            <a:chOff x="803640" y="3362835"/>
            <a:chExt cx="2059816" cy="1432319"/>
          </a:xfrm>
        </p:grpSpPr>
        <p:sp>
          <p:nvSpPr>
            <p:cNvPr id="395" name="Google Shape;395;p44"/>
            <p:cNvSpPr txBox="1"/>
            <p:nvPr/>
          </p:nvSpPr>
          <p:spPr>
            <a:xfrm>
              <a:off x="803656" y="3579855"/>
              <a:ext cx="2059800" cy="1215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 sz="1200">
                  <a:solidFill>
                    <a:schemeClr val="lt1"/>
                  </a:solidFill>
                </a:rPr>
                <a:t>A) Tesis completa y empastada; B) Examen de grado. En su caso, solicitud de prorróga.</a:t>
              </a:r>
              <a:endParaRPr sz="1200">
                <a:solidFill>
                  <a:schemeClr val="lt1"/>
                </a:solidFill>
                <a:latin typeface="Arial"/>
                <a:ea typeface="Arial"/>
                <a:cs typeface="Arial"/>
                <a:sym typeface="Arial"/>
              </a:endParaRPr>
            </a:p>
          </p:txBody>
        </p:sp>
        <p:sp>
          <p:nvSpPr>
            <p:cNvPr id="396" name="Google Shape;396;p44"/>
            <p:cNvSpPr txBox="1"/>
            <p:nvPr/>
          </p:nvSpPr>
          <p:spPr>
            <a:xfrm>
              <a:off x="803640" y="3362835"/>
              <a:ext cx="2059800" cy="276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1200">
                  <a:solidFill>
                    <a:schemeClr val="lt1"/>
                  </a:solidFill>
                </a:rPr>
                <a:t>Semestre 4</a:t>
              </a:r>
              <a:endParaRPr b="1" sz="1200">
                <a:solidFill>
                  <a:schemeClr val="lt1"/>
                </a:solidFill>
                <a:latin typeface="Arial"/>
                <a:ea typeface="Arial"/>
                <a:cs typeface="Arial"/>
                <a:sym typeface="Arial"/>
              </a:endParaRPr>
            </a:p>
          </p:txBody>
        </p:sp>
      </p:grpSp>
      <p:grpSp>
        <p:nvGrpSpPr>
          <p:cNvPr id="397" name="Google Shape;397;p44"/>
          <p:cNvGrpSpPr/>
          <p:nvPr/>
        </p:nvGrpSpPr>
        <p:grpSpPr>
          <a:xfrm>
            <a:off x="6300202" y="3215853"/>
            <a:ext cx="1402930" cy="1048027"/>
            <a:chOff x="803640" y="3362835"/>
            <a:chExt cx="2059800" cy="1048027"/>
          </a:xfrm>
        </p:grpSpPr>
        <p:sp>
          <p:nvSpPr>
            <p:cNvPr id="398" name="Google Shape;398;p44"/>
            <p:cNvSpPr txBox="1"/>
            <p:nvPr/>
          </p:nvSpPr>
          <p:spPr>
            <a:xfrm>
              <a:off x="803640" y="3579862"/>
              <a:ext cx="2059800" cy="831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1200">
                  <a:solidFill>
                    <a:srgbClr val="FDDD06"/>
                  </a:solidFill>
                </a:rPr>
                <a:t>Escenario a evitar a toda costa.</a:t>
              </a:r>
              <a:endParaRPr b="1" sz="1200">
                <a:solidFill>
                  <a:srgbClr val="FDDD06"/>
                </a:solidFill>
              </a:endParaRPr>
            </a:p>
          </p:txBody>
        </p:sp>
        <p:sp>
          <p:nvSpPr>
            <p:cNvPr id="399" name="Google Shape;399;p44"/>
            <p:cNvSpPr txBox="1"/>
            <p:nvPr/>
          </p:nvSpPr>
          <p:spPr>
            <a:xfrm>
              <a:off x="803640" y="3362835"/>
              <a:ext cx="2059800" cy="276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1200">
                  <a:solidFill>
                    <a:schemeClr val="lt1"/>
                  </a:solidFill>
                </a:rPr>
                <a:t>👎🏼</a:t>
              </a:r>
              <a:endParaRPr b="1" sz="1200">
                <a:solidFill>
                  <a:schemeClr val="lt1"/>
                </a:solidFill>
                <a:latin typeface="Arial"/>
                <a:ea typeface="Arial"/>
                <a:cs typeface="Arial"/>
                <a:sym typeface="Arial"/>
              </a:endParaRPr>
            </a:p>
          </p:txBody>
        </p:sp>
      </p:grpSp>
      <p:sp>
        <p:nvSpPr>
          <p:cNvPr id="400" name="Google Shape;400;p44"/>
          <p:cNvSpPr txBox="1"/>
          <p:nvPr>
            <p:ph type="title"/>
          </p:nvPr>
        </p:nvSpPr>
        <p:spPr>
          <a:xfrm>
            <a:off x="236328" y="100325"/>
            <a:ext cx="8871600" cy="62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hlink"/>
              </a:buClr>
              <a:buFont typeface="Arial"/>
              <a:buNone/>
            </a:pPr>
            <a:r>
              <a:rPr lang="en" sz="4000">
                <a:solidFill>
                  <a:schemeClr val="hlink"/>
                </a:solidFill>
              </a:rPr>
              <a:t>Maestría</a:t>
            </a:r>
            <a:endParaRPr/>
          </a:p>
        </p:txBody>
      </p:sp>
      <p:sp>
        <p:nvSpPr>
          <p:cNvPr id="401" name="Google Shape;401;p44"/>
          <p:cNvSpPr txBox="1"/>
          <p:nvPr>
            <p:ph idx="1" type="subTitle"/>
          </p:nvPr>
        </p:nvSpPr>
        <p:spPr>
          <a:xfrm>
            <a:off x="222150" y="730947"/>
            <a:ext cx="8886000" cy="25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hlink"/>
              </a:buClr>
              <a:buFont typeface="Arial"/>
              <a:buNone/>
            </a:pPr>
            <a:r>
              <a:rPr lang="en">
                <a:solidFill>
                  <a:schemeClr val="hlink"/>
                </a:solidFill>
              </a:rPr>
              <a:t>Proceso de gestión de la tesis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pic>
        <p:nvPicPr>
          <p:cNvPr id="406" name="Google Shape;406;p45"/>
          <p:cNvPicPr preferRelativeResize="0"/>
          <p:nvPr>
            <p:ph idx="2" type="pic"/>
          </p:nvPr>
        </p:nvPicPr>
        <p:blipFill rotWithShape="1">
          <a:blip r:embed="rId3">
            <a:alphaModFix/>
          </a:blip>
          <a:srcRect b="0" l="0" r="0" t="0"/>
          <a:stretch/>
        </p:blipFill>
        <p:spPr>
          <a:xfrm>
            <a:off x="649246" y="1275606"/>
            <a:ext cx="1648800" cy="1648800"/>
          </a:xfrm>
          <a:prstGeom prst="ellipse">
            <a:avLst/>
          </a:prstGeom>
          <a:solidFill>
            <a:srgbClr val="D8D8D8"/>
          </a:solidFill>
          <a:ln cap="flat" cmpd="sng" w="38100">
            <a:solidFill>
              <a:srgbClr val="3F3F3F"/>
            </a:solidFill>
            <a:prstDash val="solid"/>
            <a:round/>
            <a:headEnd len="sm" w="sm" type="none"/>
            <a:tailEnd len="sm" w="sm" type="none"/>
          </a:ln>
        </p:spPr>
      </p:pic>
      <p:pic>
        <p:nvPicPr>
          <p:cNvPr id="407" name="Google Shape;407;p45"/>
          <p:cNvPicPr preferRelativeResize="0"/>
          <p:nvPr>
            <p:ph idx="3" type="pic"/>
          </p:nvPr>
        </p:nvPicPr>
        <p:blipFill rotWithShape="1">
          <a:blip r:embed="rId4">
            <a:alphaModFix/>
          </a:blip>
          <a:srcRect b="0" l="0" r="0" t="0"/>
          <a:stretch/>
        </p:blipFill>
        <p:spPr>
          <a:xfrm>
            <a:off x="2720790" y="1275606"/>
            <a:ext cx="1648800" cy="1648800"/>
          </a:xfrm>
          <a:prstGeom prst="ellipse">
            <a:avLst/>
          </a:prstGeom>
          <a:solidFill>
            <a:srgbClr val="D8D8D8"/>
          </a:solidFill>
          <a:ln cap="flat" cmpd="sng" w="38100">
            <a:solidFill>
              <a:srgbClr val="3F3F3F"/>
            </a:solidFill>
            <a:prstDash val="solid"/>
            <a:round/>
            <a:headEnd len="sm" w="sm" type="none"/>
            <a:tailEnd len="sm" w="sm" type="none"/>
          </a:ln>
        </p:spPr>
      </p:pic>
      <p:pic>
        <p:nvPicPr>
          <p:cNvPr id="408" name="Google Shape;408;p45"/>
          <p:cNvPicPr preferRelativeResize="0"/>
          <p:nvPr>
            <p:ph idx="4" type="pic"/>
          </p:nvPr>
        </p:nvPicPr>
        <p:blipFill rotWithShape="1">
          <a:blip r:embed="rId5">
            <a:alphaModFix/>
          </a:blip>
          <a:srcRect b="0" l="0" r="0" t="0"/>
          <a:stretch/>
        </p:blipFill>
        <p:spPr>
          <a:xfrm>
            <a:off x="4792334" y="1275606"/>
            <a:ext cx="1648800" cy="1648800"/>
          </a:xfrm>
          <a:prstGeom prst="ellipse">
            <a:avLst/>
          </a:prstGeom>
          <a:solidFill>
            <a:srgbClr val="D8D8D8"/>
          </a:solidFill>
          <a:ln cap="flat" cmpd="sng" w="38100">
            <a:solidFill>
              <a:srgbClr val="3F3F3F"/>
            </a:solidFill>
            <a:prstDash val="solid"/>
            <a:round/>
            <a:headEnd len="sm" w="sm" type="none"/>
            <a:tailEnd len="sm" w="sm" type="none"/>
          </a:ln>
        </p:spPr>
      </p:pic>
      <p:pic>
        <p:nvPicPr>
          <p:cNvPr id="409" name="Google Shape;409;p45"/>
          <p:cNvPicPr preferRelativeResize="0"/>
          <p:nvPr>
            <p:ph idx="5" type="pic"/>
          </p:nvPr>
        </p:nvPicPr>
        <p:blipFill rotWithShape="1">
          <a:blip r:embed="rId6">
            <a:alphaModFix/>
          </a:blip>
          <a:srcRect b="0" l="0" r="0" t="0"/>
          <a:stretch/>
        </p:blipFill>
        <p:spPr>
          <a:xfrm>
            <a:off x="6863879" y="1275606"/>
            <a:ext cx="1648800" cy="1648800"/>
          </a:xfrm>
          <a:prstGeom prst="ellipse">
            <a:avLst/>
          </a:prstGeom>
          <a:solidFill>
            <a:srgbClr val="D8D8D8"/>
          </a:solidFill>
          <a:ln cap="flat" cmpd="sng" w="38100">
            <a:solidFill>
              <a:srgbClr val="3F3F3F"/>
            </a:solidFill>
            <a:prstDash val="solid"/>
            <a:round/>
            <a:headEnd len="sm" w="sm" type="none"/>
            <a:tailEnd len="sm" w="sm" type="none"/>
          </a:ln>
        </p:spPr>
      </p:pic>
      <p:grpSp>
        <p:nvGrpSpPr>
          <p:cNvPr id="410" name="Google Shape;410;p45"/>
          <p:cNvGrpSpPr/>
          <p:nvPr/>
        </p:nvGrpSpPr>
        <p:grpSpPr>
          <a:xfrm>
            <a:off x="611560" y="3075806"/>
            <a:ext cx="1728192" cy="1648869"/>
            <a:chOff x="3779911" y="3327771"/>
            <a:chExt cx="1584177" cy="1648869"/>
          </a:xfrm>
        </p:grpSpPr>
        <p:sp>
          <p:nvSpPr>
            <p:cNvPr id="411" name="Google Shape;411;p45"/>
            <p:cNvSpPr txBox="1"/>
            <p:nvPr/>
          </p:nvSpPr>
          <p:spPr>
            <a:xfrm>
              <a:off x="3779911" y="3327771"/>
              <a:ext cx="1584177" cy="246087"/>
            </a:xfrm>
            <a:prstGeom prst="rect">
              <a:avLst/>
            </a:prstGeom>
            <a:solidFill>
              <a:srgbClr val="FDDD06"/>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3F3F3F"/>
                </a:buClr>
                <a:buFont typeface="Arial"/>
                <a:buNone/>
              </a:pPr>
              <a:r>
                <a:rPr b="1" lang="en">
                  <a:solidFill>
                    <a:srgbClr val="3F3F3F"/>
                  </a:solidFill>
                </a:rPr>
                <a:t>Semestre 2</a:t>
              </a:r>
              <a:endParaRPr b="1" sz="1400">
                <a:solidFill>
                  <a:srgbClr val="3F3F3F"/>
                </a:solidFill>
                <a:latin typeface="Arial"/>
                <a:ea typeface="Arial"/>
                <a:cs typeface="Arial"/>
                <a:sym typeface="Arial"/>
              </a:endParaRPr>
            </a:p>
          </p:txBody>
        </p:sp>
        <p:sp>
          <p:nvSpPr>
            <p:cNvPr id="412" name="Google Shape;412;p45"/>
            <p:cNvSpPr txBox="1"/>
            <p:nvPr/>
          </p:nvSpPr>
          <p:spPr>
            <a:xfrm>
              <a:off x="3779911" y="3646446"/>
              <a:ext cx="1584177" cy="24958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DDD06"/>
                </a:buClr>
                <a:buFont typeface="Arial"/>
                <a:buNone/>
              </a:pPr>
              <a:r>
                <a:rPr b="1" lang="en" sz="1200">
                  <a:solidFill>
                    <a:srgbClr val="FDDD06"/>
                  </a:solidFill>
                </a:rPr>
                <a:t>Seminario Protocolo de Investigación</a:t>
              </a:r>
              <a:endParaRPr b="1" sz="1200">
                <a:solidFill>
                  <a:srgbClr val="FDDD06"/>
                </a:solidFill>
                <a:latin typeface="Arial"/>
                <a:ea typeface="Arial"/>
                <a:cs typeface="Arial"/>
                <a:sym typeface="Arial"/>
              </a:endParaRPr>
            </a:p>
          </p:txBody>
        </p:sp>
        <p:sp>
          <p:nvSpPr>
            <p:cNvPr id="413" name="Google Shape;413;p45"/>
            <p:cNvSpPr txBox="1"/>
            <p:nvPr/>
          </p:nvSpPr>
          <p:spPr>
            <a:xfrm>
              <a:off x="3779911" y="3960977"/>
              <a:ext cx="1584177" cy="10156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 sz="1200">
                  <a:solidFill>
                    <a:schemeClr val="lt1"/>
                  </a:solidFill>
                </a:rPr>
                <a:t>10% de avance.</a:t>
              </a:r>
              <a:endParaRPr sz="1200">
                <a:solidFill>
                  <a:schemeClr val="lt1"/>
                </a:solidFill>
              </a:endParaRPr>
            </a:p>
            <a:p>
              <a:pPr indent="0" lvl="0" marL="0" marR="0" rtl="0" algn="ctr">
                <a:spcBef>
                  <a:spcPts val="0"/>
                </a:spcBef>
                <a:spcAft>
                  <a:spcPts val="0"/>
                </a:spcAft>
                <a:buNone/>
              </a:pPr>
              <a:r>
                <a:rPr lang="en" sz="1200">
                  <a:solidFill>
                    <a:schemeClr val="lt1"/>
                  </a:solidFill>
                </a:rPr>
                <a:t>Versión final del protocolo de tesis.</a:t>
              </a:r>
              <a:r>
                <a:rPr lang="en" sz="1200">
                  <a:solidFill>
                    <a:schemeClr val="lt1"/>
                  </a:solidFill>
                  <a:latin typeface="Arial"/>
                  <a:ea typeface="Arial"/>
                  <a:cs typeface="Arial"/>
                  <a:sym typeface="Arial"/>
                </a:rPr>
                <a:t>   </a:t>
              </a:r>
              <a:endParaRPr sz="1200">
                <a:solidFill>
                  <a:schemeClr val="lt1"/>
                </a:solidFill>
                <a:latin typeface="Arial"/>
                <a:ea typeface="Arial"/>
                <a:cs typeface="Arial"/>
                <a:sym typeface="Arial"/>
              </a:endParaRPr>
            </a:p>
          </p:txBody>
        </p:sp>
      </p:grpSp>
      <p:grpSp>
        <p:nvGrpSpPr>
          <p:cNvPr id="414" name="Google Shape;414;p45"/>
          <p:cNvGrpSpPr/>
          <p:nvPr/>
        </p:nvGrpSpPr>
        <p:grpSpPr>
          <a:xfrm>
            <a:off x="2682724" y="3075806"/>
            <a:ext cx="1728192" cy="1648869"/>
            <a:chOff x="3779911" y="3327771"/>
            <a:chExt cx="1584177" cy="1648869"/>
          </a:xfrm>
        </p:grpSpPr>
        <p:sp>
          <p:nvSpPr>
            <p:cNvPr id="415" name="Google Shape;415;p45"/>
            <p:cNvSpPr txBox="1"/>
            <p:nvPr/>
          </p:nvSpPr>
          <p:spPr>
            <a:xfrm>
              <a:off x="3779911" y="3327771"/>
              <a:ext cx="1584177" cy="246087"/>
            </a:xfrm>
            <a:prstGeom prst="rect">
              <a:avLst/>
            </a:prstGeom>
            <a:solidFill>
              <a:srgbClr val="FDDD06"/>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3F3F3F"/>
                </a:buClr>
                <a:buFont typeface="Arial"/>
                <a:buNone/>
              </a:pPr>
              <a:r>
                <a:rPr b="1" lang="en">
                  <a:solidFill>
                    <a:srgbClr val="3F3F3F"/>
                  </a:solidFill>
                </a:rPr>
                <a:t>Semestre 3</a:t>
              </a:r>
              <a:endParaRPr b="1" sz="1400">
                <a:solidFill>
                  <a:srgbClr val="3F3F3F"/>
                </a:solidFill>
                <a:latin typeface="Arial"/>
                <a:ea typeface="Arial"/>
                <a:cs typeface="Arial"/>
                <a:sym typeface="Arial"/>
              </a:endParaRPr>
            </a:p>
          </p:txBody>
        </p:sp>
        <p:sp>
          <p:nvSpPr>
            <p:cNvPr id="416" name="Google Shape;416;p45"/>
            <p:cNvSpPr txBox="1"/>
            <p:nvPr/>
          </p:nvSpPr>
          <p:spPr>
            <a:xfrm>
              <a:off x="3779911" y="3646446"/>
              <a:ext cx="1584177" cy="24958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DDD06"/>
                </a:buClr>
                <a:buFont typeface="Arial"/>
                <a:buNone/>
              </a:pPr>
              <a:r>
                <a:rPr b="1" lang="en" sz="1200">
                  <a:solidFill>
                    <a:srgbClr val="FDDD06"/>
                  </a:solidFill>
                </a:rPr>
                <a:t>Seminario de Tesis I</a:t>
              </a:r>
              <a:endParaRPr b="1" sz="1200">
                <a:solidFill>
                  <a:srgbClr val="FDDD06"/>
                </a:solidFill>
                <a:latin typeface="Arial"/>
                <a:ea typeface="Arial"/>
                <a:cs typeface="Arial"/>
                <a:sym typeface="Arial"/>
              </a:endParaRPr>
            </a:p>
          </p:txBody>
        </p:sp>
        <p:sp>
          <p:nvSpPr>
            <p:cNvPr id="417" name="Google Shape;417;p45"/>
            <p:cNvSpPr txBox="1"/>
            <p:nvPr/>
          </p:nvSpPr>
          <p:spPr>
            <a:xfrm>
              <a:off x="3779911" y="3960977"/>
              <a:ext cx="1584177" cy="10156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200">
                  <a:solidFill>
                    <a:schemeClr val="lt1"/>
                  </a:solidFill>
                </a:rPr>
                <a:t>Borrador del “estado del arte”, del marco teórico y metodológico.</a:t>
              </a:r>
              <a:r>
                <a:rPr lang="en" sz="1200">
                  <a:solidFill>
                    <a:schemeClr val="lt1"/>
                  </a:solidFill>
                  <a:latin typeface="Arial"/>
                  <a:ea typeface="Arial"/>
                  <a:cs typeface="Arial"/>
                  <a:sym typeface="Arial"/>
                </a:rPr>
                <a:t>   </a:t>
              </a:r>
              <a:endParaRPr sz="1200">
                <a:solidFill>
                  <a:schemeClr val="lt1"/>
                </a:solidFill>
                <a:latin typeface="Arial"/>
                <a:ea typeface="Arial"/>
                <a:cs typeface="Arial"/>
                <a:sym typeface="Arial"/>
              </a:endParaRPr>
            </a:p>
          </p:txBody>
        </p:sp>
      </p:grpSp>
      <p:grpSp>
        <p:nvGrpSpPr>
          <p:cNvPr id="418" name="Google Shape;418;p45"/>
          <p:cNvGrpSpPr/>
          <p:nvPr/>
        </p:nvGrpSpPr>
        <p:grpSpPr>
          <a:xfrm>
            <a:off x="4753888" y="3075806"/>
            <a:ext cx="1728192" cy="1648869"/>
            <a:chOff x="3779911" y="3327771"/>
            <a:chExt cx="1584177" cy="1648869"/>
          </a:xfrm>
        </p:grpSpPr>
        <p:sp>
          <p:nvSpPr>
            <p:cNvPr id="419" name="Google Shape;419;p45"/>
            <p:cNvSpPr txBox="1"/>
            <p:nvPr/>
          </p:nvSpPr>
          <p:spPr>
            <a:xfrm>
              <a:off x="3779911" y="3327771"/>
              <a:ext cx="1584177" cy="246087"/>
            </a:xfrm>
            <a:prstGeom prst="rect">
              <a:avLst/>
            </a:prstGeom>
            <a:solidFill>
              <a:srgbClr val="FDDD06"/>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3F3F3F"/>
                </a:buClr>
                <a:buFont typeface="Arial"/>
                <a:buNone/>
              </a:pPr>
              <a:r>
                <a:rPr b="1" lang="en">
                  <a:solidFill>
                    <a:srgbClr val="3F3F3F"/>
                  </a:solidFill>
                </a:rPr>
                <a:t>Semestre 4</a:t>
              </a:r>
              <a:endParaRPr b="1" sz="1400">
                <a:solidFill>
                  <a:srgbClr val="3F3F3F"/>
                </a:solidFill>
                <a:latin typeface="Arial"/>
                <a:ea typeface="Arial"/>
                <a:cs typeface="Arial"/>
                <a:sym typeface="Arial"/>
              </a:endParaRPr>
            </a:p>
          </p:txBody>
        </p:sp>
        <p:sp>
          <p:nvSpPr>
            <p:cNvPr id="420" name="Google Shape;420;p45"/>
            <p:cNvSpPr txBox="1"/>
            <p:nvPr/>
          </p:nvSpPr>
          <p:spPr>
            <a:xfrm>
              <a:off x="3779911" y="3646446"/>
              <a:ext cx="1584177" cy="24958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DDD06"/>
                </a:buClr>
                <a:buFont typeface="Arial"/>
                <a:buNone/>
              </a:pPr>
              <a:r>
                <a:rPr b="1" lang="en" sz="1200">
                  <a:solidFill>
                    <a:srgbClr val="FDDD06"/>
                  </a:solidFill>
                </a:rPr>
                <a:t>Seminario de Tesis II</a:t>
              </a:r>
              <a:endParaRPr b="1" sz="1200">
                <a:solidFill>
                  <a:srgbClr val="FDDD06"/>
                </a:solidFill>
                <a:latin typeface="Arial"/>
                <a:ea typeface="Arial"/>
                <a:cs typeface="Arial"/>
                <a:sym typeface="Arial"/>
              </a:endParaRPr>
            </a:p>
          </p:txBody>
        </p:sp>
        <p:sp>
          <p:nvSpPr>
            <p:cNvPr id="421" name="Google Shape;421;p45"/>
            <p:cNvSpPr txBox="1"/>
            <p:nvPr/>
          </p:nvSpPr>
          <p:spPr>
            <a:xfrm>
              <a:off x="3779911" y="3960977"/>
              <a:ext cx="1584177" cy="10156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 sz="1200">
                  <a:solidFill>
                    <a:schemeClr val="lt1"/>
                  </a:solidFill>
                </a:rPr>
                <a:t>Primera versión completa del “estado del arte” y marco teórico-metodológico.</a:t>
              </a:r>
              <a:r>
                <a:rPr lang="en" sz="1200">
                  <a:solidFill>
                    <a:schemeClr val="lt1"/>
                  </a:solidFill>
                  <a:latin typeface="Arial"/>
                  <a:ea typeface="Arial"/>
                  <a:cs typeface="Arial"/>
                  <a:sym typeface="Arial"/>
                </a:rPr>
                <a:t>    </a:t>
              </a:r>
              <a:endParaRPr sz="1200">
                <a:solidFill>
                  <a:schemeClr val="lt1"/>
                </a:solidFill>
                <a:latin typeface="Arial"/>
                <a:ea typeface="Arial"/>
                <a:cs typeface="Arial"/>
                <a:sym typeface="Arial"/>
              </a:endParaRPr>
            </a:p>
          </p:txBody>
        </p:sp>
      </p:grpSp>
      <p:grpSp>
        <p:nvGrpSpPr>
          <p:cNvPr id="422" name="Google Shape;422;p45"/>
          <p:cNvGrpSpPr/>
          <p:nvPr/>
        </p:nvGrpSpPr>
        <p:grpSpPr>
          <a:xfrm>
            <a:off x="6825051" y="3075806"/>
            <a:ext cx="1728192" cy="1648869"/>
            <a:chOff x="3779911" y="3327771"/>
            <a:chExt cx="1584177" cy="1648869"/>
          </a:xfrm>
        </p:grpSpPr>
        <p:sp>
          <p:nvSpPr>
            <p:cNvPr id="423" name="Google Shape;423;p45"/>
            <p:cNvSpPr txBox="1"/>
            <p:nvPr/>
          </p:nvSpPr>
          <p:spPr>
            <a:xfrm>
              <a:off x="3779911" y="3327771"/>
              <a:ext cx="1584177" cy="246087"/>
            </a:xfrm>
            <a:prstGeom prst="rect">
              <a:avLst/>
            </a:prstGeom>
            <a:solidFill>
              <a:srgbClr val="FDDD06"/>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3F3F3F"/>
                </a:buClr>
                <a:buFont typeface="Arial"/>
                <a:buNone/>
              </a:pPr>
              <a:r>
                <a:rPr b="1" lang="en">
                  <a:solidFill>
                    <a:srgbClr val="3F3F3F"/>
                  </a:solidFill>
                </a:rPr>
                <a:t>Semestre 5</a:t>
              </a:r>
              <a:endParaRPr b="1" sz="1400">
                <a:solidFill>
                  <a:srgbClr val="3F3F3F"/>
                </a:solidFill>
                <a:latin typeface="Arial"/>
                <a:ea typeface="Arial"/>
                <a:cs typeface="Arial"/>
                <a:sym typeface="Arial"/>
              </a:endParaRPr>
            </a:p>
          </p:txBody>
        </p:sp>
        <p:sp>
          <p:nvSpPr>
            <p:cNvPr id="424" name="Google Shape;424;p45"/>
            <p:cNvSpPr txBox="1"/>
            <p:nvPr/>
          </p:nvSpPr>
          <p:spPr>
            <a:xfrm>
              <a:off x="3779911" y="3646446"/>
              <a:ext cx="1584177" cy="24958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DDD06"/>
                </a:buClr>
                <a:buFont typeface="Arial"/>
                <a:buNone/>
              </a:pPr>
              <a:r>
                <a:rPr b="1" lang="en" sz="1100">
                  <a:solidFill>
                    <a:srgbClr val="FDDD06"/>
                  </a:solidFill>
                </a:rPr>
                <a:t>Seminario de Tesis III</a:t>
              </a:r>
              <a:endParaRPr b="1" sz="1100">
                <a:solidFill>
                  <a:srgbClr val="FDDD06"/>
                </a:solidFill>
                <a:latin typeface="Arial"/>
                <a:ea typeface="Arial"/>
                <a:cs typeface="Arial"/>
                <a:sym typeface="Arial"/>
              </a:endParaRPr>
            </a:p>
          </p:txBody>
        </p:sp>
        <p:sp>
          <p:nvSpPr>
            <p:cNvPr id="425" name="Google Shape;425;p45"/>
            <p:cNvSpPr txBox="1"/>
            <p:nvPr/>
          </p:nvSpPr>
          <p:spPr>
            <a:xfrm>
              <a:off x="3779911" y="3960977"/>
              <a:ext cx="1584177" cy="10156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 sz="1200">
                  <a:solidFill>
                    <a:schemeClr val="lt1"/>
                  </a:solidFill>
                </a:rPr>
                <a:t>Versión definitiva de los capítulos de “estado del arte” y marco teórico-metodológico.</a:t>
              </a:r>
              <a:r>
                <a:rPr lang="en" sz="1200">
                  <a:solidFill>
                    <a:schemeClr val="lt1"/>
                  </a:solidFill>
                  <a:latin typeface="Arial"/>
                  <a:ea typeface="Arial"/>
                  <a:cs typeface="Arial"/>
                  <a:sym typeface="Arial"/>
                </a:rPr>
                <a:t>   </a:t>
              </a:r>
              <a:endParaRPr sz="1200">
                <a:solidFill>
                  <a:schemeClr val="lt1"/>
                </a:solidFill>
                <a:latin typeface="Arial"/>
                <a:ea typeface="Arial"/>
                <a:cs typeface="Arial"/>
                <a:sym typeface="Arial"/>
              </a:endParaRPr>
            </a:p>
          </p:txBody>
        </p:sp>
      </p:grpSp>
      <p:sp>
        <p:nvSpPr>
          <p:cNvPr id="426" name="Google Shape;426;p45"/>
          <p:cNvSpPr txBox="1"/>
          <p:nvPr>
            <p:ph type="title"/>
          </p:nvPr>
        </p:nvSpPr>
        <p:spPr>
          <a:xfrm>
            <a:off x="22171" y="100325"/>
            <a:ext cx="9085800" cy="623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Font typeface="Arial"/>
              <a:buNone/>
            </a:pPr>
            <a:r>
              <a:rPr lang="en" sz="4000">
                <a:solidFill>
                  <a:schemeClr val="dk1"/>
                </a:solidFill>
              </a:rPr>
              <a:t>Doctorado </a:t>
            </a:r>
            <a:endParaRPr/>
          </a:p>
        </p:txBody>
      </p:sp>
      <p:sp>
        <p:nvSpPr>
          <p:cNvPr id="427" name="Google Shape;427;p45"/>
          <p:cNvSpPr txBox="1"/>
          <p:nvPr>
            <p:ph idx="1" type="subTitle"/>
          </p:nvPr>
        </p:nvSpPr>
        <p:spPr>
          <a:xfrm>
            <a:off x="7650" y="730950"/>
            <a:ext cx="9100800" cy="25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rPr>
              <a:t>Hitos</a:t>
            </a:r>
            <a:endParaRPr/>
          </a:p>
        </p:txBody>
      </p:sp>
      <p:grpSp>
        <p:nvGrpSpPr>
          <p:cNvPr id="428" name="Google Shape;428;p45"/>
          <p:cNvGrpSpPr/>
          <p:nvPr/>
        </p:nvGrpSpPr>
        <p:grpSpPr>
          <a:xfrm>
            <a:off x="117425" y="860324"/>
            <a:ext cx="3921000" cy="3738988"/>
            <a:chOff x="117425" y="860350"/>
            <a:chExt cx="3921000" cy="3699039"/>
          </a:xfrm>
        </p:grpSpPr>
        <p:sp>
          <p:nvSpPr>
            <p:cNvPr id="429" name="Google Shape;429;p45"/>
            <p:cNvSpPr/>
            <p:nvPr/>
          </p:nvSpPr>
          <p:spPr>
            <a:xfrm>
              <a:off x="117425" y="860350"/>
              <a:ext cx="3921000" cy="2784900"/>
            </a:xfrm>
            <a:prstGeom prst="roundRect">
              <a:avLst>
                <a:gd fmla="val 16667" name="adj"/>
              </a:avLst>
            </a:prstGeom>
            <a:solidFill>
              <a:srgbClr val="CC4125"/>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45"/>
            <p:cNvSpPr/>
            <p:nvPr/>
          </p:nvSpPr>
          <p:spPr>
            <a:xfrm flipH="1">
              <a:off x="1181110" y="3666000"/>
              <a:ext cx="1539690" cy="893389"/>
            </a:xfrm>
            <a:custGeom>
              <a:rect b="b" l="l" r="r" t="t"/>
              <a:pathLst>
                <a:path extrusionOk="0" h="23889" w="59436">
                  <a:moveTo>
                    <a:pt x="0" y="17526"/>
                  </a:moveTo>
                  <a:cubicBezTo>
                    <a:pt x="10261" y="26077"/>
                    <a:pt x="27728" y="25073"/>
                    <a:pt x="40005" y="19812"/>
                  </a:cubicBezTo>
                  <a:cubicBezTo>
                    <a:pt x="48507" y="16168"/>
                    <a:pt x="55299" y="8274"/>
                    <a:pt x="59436" y="0"/>
                  </a:cubicBezTo>
                </a:path>
              </a:pathLst>
            </a:custGeom>
            <a:noFill/>
            <a:ln cap="flat" cmpd="sng" w="38100">
              <a:solidFill>
                <a:srgbClr val="FDDD06"/>
              </a:solidFill>
              <a:prstDash val="solid"/>
              <a:round/>
              <a:headEnd len="med" w="med" type="none"/>
              <a:tailEnd len="med" w="med" type="triangle"/>
            </a:ln>
          </p:spPr>
        </p:sp>
        <p:sp>
          <p:nvSpPr>
            <p:cNvPr id="431" name="Google Shape;431;p45"/>
            <p:cNvSpPr txBox="1"/>
            <p:nvPr/>
          </p:nvSpPr>
          <p:spPr>
            <a:xfrm>
              <a:off x="235100" y="1242538"/>
              <a:ext cx="3686400" cy="188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a:solidFill>
                  <a:schemeClr val="lt1"/>
                </a:solidFill>
                <a:latin typeface="Oxygen"/>
                <a:ea typeface="Oxygen"/>
                <a:cs typeface="Oxygen"/>
                <a:sym typeface="Oxygen"/>
              </a:endParaRPr>
            </a:p>
            <a:p>
              <a:pPr indent="-317500" lvl="0" marL="457200" rtl="0" algn="l">
                <a:spcBef>
                  <a:spcPts val="0"/>
                </a:spcBef>
                <a:spcAft>
                  <a:spcPts val="0"/>
                </a:spcAft>
                <a:buClr>
                  <a:schemeClr val="lt1"/>
                </a:buClr>
                <a:buSzPts val="1400"/>
                <a:buFont typeface="Oxygen"/>
                <a:buChar char="-"/>
              </a:pPr>
              <a:r>
                <a:rPr b="1" lang="en">
                  <a:solidFill>
                    <a:schemeClr val="lt1"/>
                  </a:solidFill>
                  <a:latin typeface="Oxygen"/>
                  <a:ea typeface="Oxygen"/>
                  <a:cs typeface="Oxygen"/>
                  <a:sym typeface="Oxygen"/>
                </a:rPr>
                <a:t>Definición de herramientas de recolección de datos y selección preliminar de las fuentes que se emplearán en la investigación.</a:t>
              </a:r>
              <a:endParaRPr b="1">
                <a:solidFill>
                  <a:schemeClr val="lt1"/>
                </a:solidFill>
                <a:latin typeface="Oxygen"/>
                <a:ea typeface="Oxygen"/>
                <a:cs typeface="Oxygen"/>
                <a:sym typeface="Oxygen"/>
              </a:endParaRPr>
            </a:p>
            <a:p>
              <a:pPr indent="0" lvl="0" marL="0" rtl="0" algn="l">
                <a:spcBef>
                  <a:spcPts val="0"/>
                </a:spcBef>
                <a:spcAft>
                  <a:spcPts val="0"/>
                </a:spcAft>
                <a:buNone/>
              </a:pPr>
              <a:r>
                <a:t/>
              </a:r>
              <a:endParaRPr b="1">
                <a:solidFill>
                  <a:schemeClr val="lt1"/>
                </a:solidFill>
                <a:latin typeface="Oxygen"/>
                <a:ea typeface="Oxygen"/>
                <a:cs typeface="Oxygen"/>
                <a:sym typeface="Oxygen"/>
              </a:endParaRPr>
            </a:p>
            <a:p>
              <a:pPr indent="-317500" lvl="0" marL="457200" rtl="0" algn="l">
                <a:spcBef>
                  <a:spcPts val="0"/>
                </a:spcBef>
                <a:spcAft>
                  <a:spcPts val="0"/>
                </a:spcAft>
                <a:buClr>
                  <a:schemeClr val="lt1"/>
                </a:buClr>
                <a:buSzPts val="1400"/>
                <a:buFont typeface="Oxygen"/>
                <a:buChar char="-"/>
              </a:pPr>
              <a:r>
                <a:rPr b="1" lang="en">
                  <a:solidFill>
                    <a:schemeClr val="lt1"/>
                  </a:solidFill>
                  <a:latin typeface="Oxygen"/>
                  <a:ea typeface="Oxygen"/>
                  <a:cs typeface="Oxygen"/>
                  <a:sym typeface="Oxygen"/>
                </a:rPr>
                <a:t>Calendario de trabajo para el Seminario de Titulación II.</a:t>
              </a:r>
              <a:endParaRPr b="1">
                <a:solidFill>
                  <a:schemeClr val="lt1"/>
                </a:solidFill>
                <a:latin typeface="Oxygen"/>
                <a:ea typeface="Oxygen"/>
                <a:cs typeface="Oxygen"/>
                <a:sym typeface="Oxygen"/>
              </a:endParaRPr>
            </a:p>
          </p:txBody>
        </p:sp>
      </p:grpSp>
      <p:grpSp>
        <p:nvGrpSpPr>
          <p:cNvPr id="432" name="Google Shape;432;p45"/>
          <p:cNvGrpSpPr/>
          <p:nvPr/>
        </p:nvGrpSpPr>
        <p:grpSpPr>
          <a:xfrm>
            <a:off x="5223000" y="1176650"/>
            <a:ext cx="3921000" cy="3422800"/>
            <a:chOff x="3657050" y="1181100"/>
            <a:chExt cx="3921000" cy="3422800"/>
          </a:xfrm>
        </p:grpSpPr>
        <p:grpSp>
          <p:nvGrpSpPr>
            <p:cNvPr id="433" name="Google Shape;433;p45"/>
            <p:cNvGrpSpPr/>
            <p:nvPr/>
          </p:nvGrpSpPr>
          <p:grpSpPr>
            <a:xfrm>
              <a:off x="3657050" y="1181100"/>
              <a:ext cx="3921000" cy="3422800"/>
              <a:chOff x="3657050" y="1181100"/>
              <a:chExt cx="3921000" cy="3422800"/>
            </a:xfrm>
          </p:grpSpPr>
          <p:sp>
            <p:nvSpPr>
              <p:cNvPr id="434" name="Google Shape;434;p45"/>
              <p:cNvSpPr/>
              <p:nvPr/>
            </p:nvSpPr>
            <p:spPr>
              <a:xfrm>
                <a:off x="3657050" y="1181100"/>
                <a:ext cx="3921000" cy="2784900"/>
              </a:xfrm>
              <a:prstGeom prst="roundRect">
                <a:avLst>
                  <a:gd fmla="val 16667" name="adj"/>
                </a:avLst>
              </a:prstGeom>
              <a:solidFill>
                <a:srgbClr val="CC4125"/>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45"/>
              <p:cNvSpPr/>
              <p:nvPr/>
            </p:nvSpPr>
            <p:spPr>
              <a:xfrm>
                <a:off x="4672923" y="4006675"/>
                <a:ext cx="606396" cy="597225"/>
              </a:xfrm>
              <a:custGeom>
                <a:rect b="b" l="l" r="r" t="t"/>
                <a:pathLst>
                  <a:path extrusionOk="0" h="23889" w="59436">
                    <a:moveTo>
                      <a:pt x="0" y="17526"/>
                    </a:moveTo>
                    <a:cubicBezTo>
                      <a:pt x="10261" y="26077"/>
                      <a:pt x="27728" y="25073"/>
                      <a:pt x="40005" y="19812"/>
                    </a:cubicBezTo>
                    <a:cubicBezTo>
                      <a:pt x="48507" y="16168"/>
                      <a:pt x="55299" y="8274"/>
                      <a:pt x="59436" y="0"/>
                    </a:cubicBezTo>
                  </a:path>
                </a:pathLst>
              </a:custGeom>
              <a:noFill/>
              <a:ln cap="flat" cmpd="sng" w="38100">
                <a:solidFill>
                  <a:srgbClr val="FDDD06"/>
                </a:solidFill>
                <a:prstDash val="solid"/>
                <a:round/>
                <a:headEnd len="med" w="med" type="none"/>
                <a:tailEnd len="med" w="med" type="triangle"/>
              </a:ln>
            </p:spPr>
          </p:sp>
        </p:grpSp>
        <p:sp>
          <p:nvSpPr>
            <p:cNvPr id="436" name="Google Shape;436;p45"/>
            <p:cNvSpPr txBox="1"/>
            <p:nvPr/>
          </p:nvSpPr>
          <p:spPr>
            <a:xfrm>
              <a:off x="3774725" y="1334688"/>
              <a:ext cx="3686400" cy="233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a:solidFill>
                  <a:schemeClr val="lt1"/>
                </a:solidFill>
                <a:latin typeface="Oxygen"/>
                <a:ea typeface="Oxygen"/>
                <a:cs typeface="Oxygen"/>
                <a:sym typeface="Oxygen"/>
              </a:endParaRPr>
            </a:p>
            <a:p>
              <a:pPr indent="-317500" lvl="0" marL="457200" rtl="0" algn="l">
                <a:spcBef>
                  <a:spcPts val="0"/>
                </a:spcBef>
                <a:spcAft>
                  <a:spcPts val="0"/>
                </a:spcAft>
                <a:buClr>
                  <a:schemeClr val="lt1"/>
                </a:buClr>
                <a:buSzPts val="1400"/>
                <a:buFont typeface="Oxygen"/>
                <a:buChar char="-"/>
              </a:pPr>
              <a:r>
                <a:rPr b="1" lang="en">
                  <a:solidFill>
                    <a:schemeClr val="lt1"/>
                  </a:solidFill>
                  <a:latin typeface="Oxygen"/>
                  <a:ea typeface="Oxygen"/>
                  <a:cs typeface="Oxygen"/>
                  <a:sym typeface="Oxygen"/>
                </a:rPr>
                <a:t>Reporte de trabajo realizado en campo y/o revisión de acervos documentales.</a:t>
              </a:r>
              <a:endParaRPr b="1">
                <a:solidFill>
                  <a:schemeClr val="lt1"/>
                </a:solidFill>
                <a:latin typeface="Oxygen"/>
                <a:ea typeface="Oxygen"/>
                <a:cs typeface="Oxygen"/>
                <a:sym typeface="Oxygen"/>
              </a:endParaRPr>
            </a:p>
            <a:p>
              <a:pPr indent="-317500" lvl="0" marL="457200" rtl="0" algn="l">
                <a:spcBef>
                  <a:spcPts val="0"/>
                </a:spcBef>
                <a:spcAft>
                  <a:spcPts val="0"/>
                </a:spcAft>
                <a:buClr>
                  <a:schemeClr val="lt1"/>
                </a:buClr>
                <a:buSzPts val="1400"/>
                <a:buFont typeface="Oxygen"/>
                <a:buChar char="-"/>
              </a:pPr>
              <a:r>
                <a:rPr b="1" lang="en">
                  <a:solidFill>
                    <a:schemeClr val="lt1"/>
                  </a:solidFill>
                  <a:latin typeface="Oxygen"/>
                  <a:ea typeface="Oxygen"/>
                  <a:cs typeface="Oxygen"/>
                  <a:sym typeface="Oxygen"/>
                </a:rPr>
                <a:t>Primer borrador del capitulado de la tesis.</a:t>
              </a:r>
              <a:endParaRPr b="1">
                <a:solidFill>
                  <a:schemeClr val="lt1"/>
                </a:solidFill>
                <a:latin typeface="Oxygen"/>
                <a:ea typeface="Oxygen"/>
                <a:cs typeface="Oxygen"/>
                <a:sym typeface="Oxygen"/>
              </a:endParaRPr>
            </a:p>
            <a:p>
              <a:pPr indent="-317500" lvl="0" marL="457200" rtl="0" algn="l">
                <a:spcBef>
                  <a:spcPts val="0"/>
                </a:spcBef>
                <a:spcAft>
                  <a:spcPts val="0"/>
                </a:spcAft>
                <a:buClr>
                  <a:schemeClr val="lt1"/>
                </a:buClr>
                <a:buSzPts val="1400"/>
                <a:buFont typeface="Oxygen"/>
                <a:buChar char="-"/>
              </a:pPr>
              <a:r>
                <a:rPr b="1" lang="en">
                  <a:solidFill>
                    <a:schemeClr val="lt1"/>
                  </a:solidFill>
                  <a:latin typeface="Oxygen"/>
                  <a:ea typeface="Oxygen"/>
                  <a:cs typeface="Oxygen"/>
                  <a:sym typeface="Oxygen"/>
                </a:rPr>
                <a:t>Propuesta de artículo y propuesta revista a la que se enviará.</a:t>
              </a:r>
              <a:endParaRPr b="1">
                <a:solidFill>
                  <a:schemeClr val="lt1"/>
                </a:solidFill>
                <a:latin typeface="Oxygen"/>
                <a:ea typeface="Oxygen"/>
                <a:cs typeface="Oxygen"/>
                <a:sym typeface="Oxygen"/>
              </a:endParaRPr>
            </a:p>
            <a:p>
              <a:pPr indent="-317500" lvl="0" marL="457200" rtl="0" algn="l">
                <a:spcBef>
                  <a:spcPts val="0"/>
                </a:spcBef>
                <a:spcAft>
                  <a:spcPts val="0"/>
                </a:spcAft>
                <a:buClr>
                  <a:schemeClr val="lt1"/>
                </a:buClr>
                <a:buSzPts val="1400"/>
                <a:buFont typeface="Oxygen"/>
                <a:buChar char="-"/>
              </a:pPr>
              <a:r>
                <a:rPr b="1" lang="en">
                  <a:solidFill>
                    <a:schemeClr val="lt1"/>
                  </a:solidFill>
                  <a:latin typeface="Oxygen"/>
                  <a:ea typeface="Oxygen"/>
                  <a:cs typeface="Oxygen"/>
                  <a:sym typeface="Oxygen"/>
                </a:rPr>
                <a:t>Calendario de trabajo para el Seminario de Titulación III.</a:t>
              </a:r>
              <a:endParaRPr b="1">
                <a:solidFill>
                  <a:schemeClr val="lt1"/>
                </a:solidFill>
                <a:latin typeface="Oxygen"/>
                <a:ea typeface="Oxygen"/>
                <a:cs typeface="Oxygen"/>
                <a:sym typeface="Oxygen"/>
              </a:endParaRPr>
            </a:p>
          </p:txBody>
        </p:sp>
      </p:grpSp>
      <p:grpSp>
        <p:nvGrpSpPr>
          <p:cNvPr id="437" name="Google Shape;437;p45"/>
          <p:cNvGrpSpPr/>
          <p:nvPr/>
        </p:nvGrpSpPr>
        <p:grpSpPr>
          <a:xfrm>
            <a:off x="2720800" y="243200"/>
            <a:ext cx="5111950" cy="4614547"/>
            <a:chOff x="3657050" y="1181100"/>
            <a:chExt cx="5111950" cy="4614547"/>
          </a:xfrm>
        </p:grpSpPr>
        <p:grpSp>
          <p:nvGrpSpPr>
            <p:cNvPr id="438" name="Google Shape;438;p45"/>
            <p:cNvGrpSpPr/>
            <p:nvPr/>
          </p:nvGrpSpPr>
          <p:grpSpPr>
            <a:xfrm>
              <a:off x="3657050" y="1181100"/>
              <a:ext cx="5111950" cy="4614547"/>
              <a:chOff x="3657050" y="1181100"/>
              <a:chExt cx="5111950" cy="4614547"/>
            </a:xfrm>
          </p:grpSpPr>
          <p:sp>
            <p:nvSpPr>
              <p:cNvPr id="439" name="Google Shape;439;p45"/>
              <p:cNvSpPr/>
              <p:nvPr/>
            </p:nvSpPr>
            <p:spPr>
              <a:xfrm>
                <a:off x="3657050" y="1181100"/>
                <a:ext cx="3921000" cy="2784900"/>
              </a:xfrm>
              <a:prstGeom prst="roundRect">
                <a:avLst>
                  <a:gd fmla="val 16667" name="adj"/>
                </a:avLst>
              </a:prstGeom>
              <a:solidFill>
                <a:srgbClr val="CC4125"/>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45"/>
              <p:cNvSpPr/>
              <p:nvPr/>
            </p:nvSpPr>
            <p:spPr>
              <a:xfrm flipH="1">
                <a:off x="5584419" y="4013707"/>
                <a:ext cx="3184581" cy="1781940"/>
              </a:xfrm>
              <a:custGeom>
                <a:rect b="b" l="l" r="r" t="t"/>
                <a:pathLst>
                  <a:path extrusionOk="0" h="23889" w="59436">
                    <a:moveTo>
                      <a:pt x="0" y="17526"/>
                    </a:moveTo>
                    <a:cubicBezTo>
                      <a:pt x="10261" y="26077"/>
                      <a:pt x="27728" y="25073"/>
                      <a:pt x="40005" y="19812"/>
                    </a:cubicBezTo>
                    <a:cubicBezTo>
                      <a:pt x="48507" y="16168"/>
                      <a:pt x="55299" y="8274"/>
                      <a:pt x="59436" y="0"/>
                    </a:cubicBezTo>
                  </a:path>
                </a:pathLst>
              </a:custGeom>
              <a:noFill/>
              <a:ln cap="flat" cmpd="sng" w="38100">
                <a:solidFill>
                  <a:srgbClr val="FDDD06"/>
                </a:solidFill>
                <a:prstDash val="solid"/>
                <a:round/>
                <a:headEnd len="med" w="med" type="none"/>
                <a:tailEnd len="med" w="med" type="triangle"/>
              </a:ln>
            </p:spPr>
          </p:sp>
        </p:grpSp>
        <p:sp>
          <p:nvSpPr>
            <p:cNvPr id="441" name="Google Shape;441;p45"/>
            <p:cNvSpPr txBox="1"/>
            <p:nvPr/>
          </p:nvSpPr>
          <p:spPr>
            <a:xfrm>
              <a:off x="3774725" y="1334688"/>
              <a:ext cx="36864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a:solidFill>
                  <a:schemeClr val="lt1"/>
                </a:solidFill>
                <a:latin typeface="Oxygen"/>
                <a:ea typeface="Oxygen"/>
                <a:cs typeface="Oxygen"/>
                <a:sym typeface="Oxygen"/>
              </a:endParaRPr>
            </a:p>
            <a:p>
              <a:pPr indent="-317500" lvl="0" marL="457200" rtl="0" algn="l">
                <a:spcBef>
                  <a:spcPts val="0"/>
                </a:spcBef>
                <a:spcAft>
                  <a:spcPts val="0"/>
                </a:spcAft>
                <a:buClr>
                  <a:schemeClr val="lt1"/>
                </a:buClr>
                <a:buSzPts val="1400"/>
                <a:buFont typeface="Oxygen"/>
                <a:buChar char="-"/>
              </a:pPr>
              <a:r>
                <a:rPr b="1" lang="en">
                  <a:solidFill>
                    <a:schemeClr val="lt1"/>
                  </a:solidFill>
                  <a:latin typeface="Oxygen"/>
                  <a:ea typeface="Oxygen"/>
                  <a:cs typeface="Oxygen"/>
                  <a:sym typeface="Oxygen"/>
                </a:rPr>
                <a:t>Primeros resultados del análisis de datos. </a:t>
              </a:r>
              <a:endParaRPr b="1">
                <a:solidFill>
                  <a:schemeClr val="lt1"/>
                </a:solidFill>
                <a:latin typeface="Oxygen"/>
                <a:ea typeface="Oxygen"/>
                <a:cs typeface="Oxygen"/>
                <a:sym typeface="Oxygen"/>
              </a:endParaRPr>
            </a:p>
            <a:p>
              <a:pPr indent="-317500" lvl="0" marL="457200" rtl="0" algn="l">
                <a:spcBef>
                  <a:spcPts val="0"/>
                </a:spcBef>
                <a:spcAft>
                  <a:spcPts val="0"/>
                </a:spcAft>
                <a:buClr>
                  <a:schemeClr val="lt1"/>
                </a:buClr>
                <a:buSzPts val="1400"/>
                <a:buFont typeface="Oxygen"/>
                <a:buChar char="-"/>
              </a:pPr>
              <a:r>
                <a:rPr b="1" lang="en">
                  <a:solidFill>
                    <a:schemeClr val="lt1"/>
                  </a:solidFill>
                  <a:latin typeface="Oxygen"/>
                  <a:ea typeface="Oxygen"/>
                  <a:cs typeface="Oxygen"/>
                  <a:sym typeface="Oxygen"/>
                </a:rPr>
                <a:t>Segundo borrador del capitulado de la tesis.</a:t>
              </a:r>
              <a:endParaRPr b="1">
                <a:solidFill>
                  <a:schemeClr val="lt1"/>
                </a:solidFill>
                <a:latin typeface="Oxygen"/>
                <a:ea typeface="Oxygen"/>
                <a:cs typeface="Oxygen"/>
                <a:sym typeface="Oxygen"/>
              </a:endParaRPr>
            </a:p>
            <a:p>
              <a:pPr indent="-317500" lvl="0" marL="457200" rtl="0" algn="l">
                <a:spcBef>
                  <a:spcPts val="0"/>
                </a:spcBef>
                <a:spcAft>
                  <a:spcPts val="0"/>
                </a:spcAft>
                <a:buClr>
                  <a:schemeClr val="lt1"/>
                </a:buClr>
                <a:buSzPts val="1400"/>
                <a:buFont typeface="Oxygen"/>
                <a:buChar char="-"/>
              </a:pPr>
              <a:r>
                <a:rPr b="1" lang="en">
                  <a:solidFill>
                    <a:schemeClr val="lt1"/>
                  </a:solidFill>
                  <a:latin typeface="Oxygen"/>
                  <a:ea typeface="Oxygen"/>
                  <a:cs typeface="Oxygen"/>
                  <a:sym typeface="Oxygen"/>
                </a:rPr>
                <a:t>Primer borrador del artículo.</a:t>
              </a:r>
              <a:endParaRPr b="1">
                <a:solidFill>
                  <a:schemeClr val="lt1"/>
                </a:solidFill>
                <a:latin typeface="Oxygen"/>
                <a:ea typeface="Oxygen"/>
                <a:cs typeface="Oxygen"/>
                <a:sym typeface="Oxygen"/>
              </a:endParaRPr>
            </a:p>
            <a:p>
              <a:pPr indent="-317500" lvl="0" marL="457200" rtl="0" algn="l">
                <a:spcBef>
                  <a:spcPts val="0"/>
                </a:spcBef>
                <a:spcAft>
                  <a:spcPts val="0"/>
                </a:spcAft>
                <a:buClr>
                  <a:schemeClr val="lt1"/>
                </a:buClr>
                <a:buSzPts val="1400"/>
                <a:buFont typeface="Oxygen"/>
                <a:buChar char="-"/>
              </a:pPr>
              <a:r>
                <a:rPr b="1" lang="en">
                  <a:solidFill>
                    <a:schemeClr val="lt1"/>
                  </a:solidFill>
                  <a:latin typeface="Oxygen"/>
                  <a:ea typeface="Oxygen"/>
                  <a:cs typeface="Oxygen"/>
                  <a:sym typeface="Oxygen"/>
                </a:rPr>
                <a:t>Calendario de trabajo para el Seminario de Titulación IV.</a:t>
              </a:r>
              <a:endParaRPr b="1">
                <a:solidFill>
                  <a:schemeClr val="lt1"/>
                </a:solidFill>
                <a:latin typeface="Oxygen"/>
                <a:ea typeface="Oxygen"/>
                <a:cs typeface="Oxygen"/>
                <a:sym typeface="Oxygen"/>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8"/>
                                        </p:tgtEl>
                                        <p:attrNameLst>
                                          <p:attrName>style.visibility</p:attrName>
                                        </p:attrNameLst>
                                      </p:cBhvr>
                                      <p:to>
                                        <p:strVal val="visible"/>
                                      </p:to>
                                    </p:set>
                                    <p:animEffect filter="fade" transition="in">
                                      <p:cBhvr>
                                        <p:cTn dur="1000"/>
                                        <p:tgtEl>
                                          <p:spTgt spid="4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28"/>
                                        </p:tgtEl>
                                      </p:cBhvr>
                                    </p:animEffect>
                                    <p:set>
                                      <p:cBhvr>
                                        <p:cTn dur="1" fill="hold">
                                          <p:stCondLst>
                                            <p:cond delay="1000"/>
                                          </p:stCondLst>
                                        </p:cTn>
                                        <p:tgtEl>
                                          <p:spTgt spid="42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2"/>
                                        </p:tgtEl>
                                        <p:attrNameLst>
                                          <p:attrName>style.visibility</p:attrName>
                                        </p:attrNameLst>
                                      </p:cBhvr>
                                      <p:to>
                                        <p:strVal val="visible"/>
                                      </p:to>
                                    </p:set>
                                    <p:animEffect filter="fade" transition="in">
                                      <p:cBhvr>
                                        <p:cTn dur="1000"/>
                                        <p:tgtEl>
                                          <p:spTgt spid="4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32"/>
                                        </p:tgtEl>
                                      </p:cBhvr>
                                    </p:animEffect>
                                    <p:set>
                                      <p:cBhvr>
                                        <p:cTn dur="1" fill="hold">
                                          <p:stCondLst>
                                            <p:cond delay="1000"/>
                                          </p:stCondLst>
                                        </p:cTn>
                                        <p:tgtEl>
                                          <p:spTgt spid="43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7"/>
                                        </p:tgtEl>
                                        <p:attrNameLst>
                                          <p:attrName>style.visibility</p:attrName>
                                        </p:attrNameLst>
                                      </p:cBhvr>
                                      <p:to>
                                        <p:strVal val="visible"/>
                                      </p:to>
                                    </p:set>
                                    <p:animEffect filter="fade" transition="in">
                                      <p:cBhvr>
                                        <p:cTn dur="1000"/>
                                        <p:tgtEl>
                                          <p:spTgt spid="4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37"/>
                                        </p:tgtEl>
                                      </p:cBhvr>
                                    </p:animEffect>
                                    <p:set>
                                      <p:cBhvr>
                                        <p:cTn dur="1" fill="hold">
                                          <p:stCondLst>
                                            <p:cond delay="1000"/>
                                          </p:stCondLst>
                                        </p:cTn>
                                        <p:tgtEl>
                                          <p:spTgt spid="43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pic>
        <p:nvPicPr>
          <p:cNvPr id="446" name="Google Shape;446;p46"/>
          <p:cNvPicPr preferRelativeResize="0"/>
          <p:nvPr>
            <p:ph idx="2" type="pic"/>
          </p:nvPr>
        </p:nvPicPr>
        <p:blipFill rotWithShape="1">
          <a:blip r:embed="rId3">
            <a:alphaModFix/>
          </a:blip>
          <a:srcRect b="0" l="0" r="0" t="0"/>
          <a:stretch/>
        </p:blipFill>
        <p:spPr>
          <a:xfrm>
            <a:off x="649246" y="1275606"/>
            <a:ext cx="1648800" cy="1648800"/>
          </a:xfrm>
          <a:prstGeom prst="ellipse">
            <a:avLst/>
          </a:prstGeom>
          <a:solidFill>
            <a:srgbClr val="D8D8D8"/>
          </a:solidFill>
          <a:ln cap="flat" cmpd="sng" w="38100">
            <a:solidFill>
              <a:srgbClr val="3F3F3F"/>
            </a:solidFill>
            <a:prstDash val="solid"/>
            <a:round/>
            <a:headEnd len="sm" w="sm" type="none"/>
            <a:tailEnd len="sm" w="sm" type="none"/>
          </a:ln>
        </p:spPr>
      </p:pic>
      <p:pic>
        <p:nvPicPr>
          <p:cNvPr id="447" name="Google Shape;447;p46"/>
          <p:cNvPicPr preferRelativeResize="0"/>
          <p:nvPr>
            <p:ph idx="3" type="pic"/>
          </p:nvPr>
        </p:nvPicPr>
        <p:blipFill rotWithShape="1">
          <a:blip r:embed="rId4">
            <a:alphaModFix/>
          </a:blip>
          <a:srcRect b="0" l="0" r="0" t="0"/>
          <a:stretch/>
        </p:blipFill>
        <p:spPr>
          <a:xfrm>
            <a:off x="2720790" y="1275606"/>
            <a:ext cx="1648800" cy="1648800"/>
          </a:xfrm>
          <a:prstGeom prst="ellipse">
            <a:avLst/>
          </a:prstGeom>
          <a:solidFill>
            <a:srgbClr val="D8D8D8"/>
          </a:solidFill>
          <a:ln cap="flat" cmpd="sng" w="38100">
            <a:solidFill>
              <a:srgbClr val="3F3F3F"/>
            </a:solidFill>
            <a:prstDash val="solid"/>
            <a:round/>
            <a:headEnd len="sm" w="sm" type="none"/>
            <a:tailEnd len="sm" w="sm" type="none"/>
          </a:ln>
        </p:spPr>
      </p:pic>
      <p:pic>
        <p:nvPicPr>
          <p:cNvPr id="448" name="Google Shape;448;p46"/>
          <p:cNvPicPr preferRelativeResize="0"/>
          <p:nvPr>
            <p:ph idx="4" type="pic"/>
          </p:nvPr>
        </p:nvPicPr>
        <p:blipFill rotWithShape="1">
          <a:blip r:embed="rId5">
            <a:alphaModFix/>
          </a:blip>
          <a:srcRect b="0" l="0" r="0" t="0"/>
          <a:stretch/>
        </p:blipFill>
        <p:spPr>
          <a:xfrm>
            <a:off x="4792334" y="1275606"/>
            <a:ext cx="1648800" cy="1648800"/>
          </a:xfrm>
          <a:prstGeom prst="ellipse">
            <a:avLst/>
          </a:prstGeom>
          <a:solidFill>
            <a:srgbClr val="D8D8D8"/>
          </a:solidFill>
          <a:ln cap="flat" cmpd="sng" w="38100">
            <a:solidFill>
              <a:srgbClr val="3F3F3F"/>
            </a:solidFill>
            <a:prstDash val="solid"/>
            <a:round/>
            <a:headEnd len="sm" w="sm" type="none"/>
            <a:tailEnd len="sm" w="sm" type="none"/>
          </a:ln>
        </p:spPr>
      </p:pic>
      <p:pic>
        <p:nvPicPr>
          <p:cNvPr id="449" name="Google Shape;449;p46"/>
          <p:cNvPicPr preferRelativeResize="0"/>
          <p:nvPr>
            <p:ph idx="5" type="pic"/>
          </p:nvPr>
        </p:nvPicPr>
        <p:blipFill rotWithShape="1">
          <a:blip r:embed="rId6">
            <a:alphaModFix/>
          </a:blip>
          <a:srcRect b="0" l="0" r="0" t="0"/>
          <a:stretch/>
        </p:blipFill>
        <p:spPr>
          <a:xfrm>
            <a:off x="6863879" y="1275606"/>
            <a:ext cx="1648800" cy="1648800"/>
          </a:xfrm>
          <a:prstGeom prst="ellipse">
            <a:avLst/>
          </a:prstGeom>
          <a:solidFill>
            <a:srgbClr val="D8D8D8"/>
          </a:solidFill>
          <a:ln cap="flat" cmpd="sng" w="38100">
            <a:solidFill>
              <a:srgbClr val="3F3F3F"/>
            </a:solidFill>
            <a:prstDash val="solid"/>
            <a:round/>
            <a:headEnd len="sm" w="sm" type="none"/>
            <a:tailEnd len="sm" w="sm" type="none"/>
          </a:ln>
        </p:spPr>
      </p:pic>
      <p:grpSp>
        <p:nvGrpSpPr>
          <p:cNvPr id="450" name="Google Shape;450;p46"/>
          <p:cNvGrpSpPr/>
          <p:nvPr/>
        </p:nvGrpSpPr>
        <p:grpSpPr>
          <a:xfrm>
            <a:off x="611528" y="3075806"/>
            <a:ext cx="1728313" cy="1649006"/>
            <a:chOff x="3779911" y="3327771"/>
            <a:chExt cx="1584300" cy="1649006"/>
          </a:xfrm>
        </p:grpSpPr>
        <p:sp>
          <p:nvSpPr>
            <p:cNvPr id="451" name="Google Shape;451;p46"/>
            <p:cNvSpPr txBox="1"/>
            <p:nvPr/>
          </p:nvSpPr>
          <p:spPr>
            <a:xfrm>
              <a:off x="3779911" y="3327771"/>
              <a:ext cx="1584300" cy="246000"/>
            </a:xfrm>
            <a:prstGeom prst="rect">
              <a:avLst/>
            </a:prstGeom>
            <a:solidFill>
              <a:srgbClr val="FDDD06"/>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3F3F3F"/>
                </a:buClr>
                <a:buFont typeface="Arial"/>
                <a:buNone/>
              </a:pPr>
              <a:r>
                <a:rPr b="1" lang="en">
                  <a:solidFill>
                    <a:srgbClr val="3F3F3F"/>
                  </a:solidFill>
                </a:rPr>
                <a:t>Semestre 6</a:t>
              </a:r>
              <a:endParaRPr b="1" sz="1400">
                <a:solidFill>
                  <a:srgbClr val="3F3F3F"/>
                </a:solidFill>
                <a:latin typeface="Arial"/>
                <a:ea typeface="Arial"/>
                <a:cs typeface="Arial"/>
                <a:sym typeface="Arial"/>
              </a:endParaRPr>
            </a:p>
          </p:txBody>
        </p:sp>
        <p:sp>
          <p:nvSpPr>
            <p:cNvPr id="452" name="Google Shape;452;p46"/>
            <p:cNvSpPr txBox="1"/>
            <p:nvPr/>
          </p:nvSpPr>
          <p:spPr>
            <a:xfrm>
              <a:off x="3779911" y="3646446"/>
              <a:ext cx="1584300" cy="249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DDD06"/>
                </a:buClr>
                <a:buFont typeface="Arial"/>
                <a:buNone/>
              </a:pPr>
              <a:r>
                <a:rPr b="1" lang="en" sz="1100">
                  <a:solidFill>
                    <a:srgbClr val="FDDD06"/>
                  </a:solidFill>
                </a:rPr>
                <a:t>Seminario de Tesis IV</a:t>
              </a:r>
              <a:endParaRPr b="1" sz="1100">
                <a:solidFill>
                  <a:srgbClr val="FDDD06"/>
                </a:solidFill>
                <a:latin typeface="Arial"/>
                <a:ea typeface="Arial"/>
                <a:cs typeface="Arial"/>
                <a:sym typeface="Arial"/>
              </a:endParaRPr>
            </a:p>
          </p:txBody>
        </p:sp>
        <p:sp>
          <p:nvSpPr>
            <p:cNvPr id="453" name="Google Shape;453;p46"/>
            <p:cNvSpPr txBox="1"/>
            <p:nvPr/>
          </p:nvSpPr>
          <p:spPr>
            <a:xfrm>
              <a:off x="3779911" y="3960977"/>
              <a:ext cx="1584300" cy="1015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200">
                  <a:solidFill>
                    <a:schemeClr val="lt1"/>
                  </a:solidFill>
                </a:rPr>
                <a:t>Primera versión del o los capítulos de análisis de datos. Capitulado definitivo de la tesis. Versión final del artículo. Calendario ST V.</a:t>
              </a:r>
              <a:r>
                <a:rPr lang="en" sz="1200">
                  <a:solidFill>
                    <a:schemeClr val="lt1"/>
                  </a:solidFill>
                  <a:latin typeface="Arial"/>
                  <a:ea typeface="Arial"/>
                  <a:cs typeface="Arial"/>
                  <a:sym typeface="Arial"/>
                </a:rPr>
                <a:t>   </a:t>
              </a:r>
              <a:endParaRPr sz="1200">
                <a:solidFill>
                  <a:schemeClr val="lt1"/>
                </a:solidFill>
                <a:latin typeface="Arial"/>
                <a:ea typeface="Arial"/>
                <a:cs typeface="Arial"/>
                <a:sym typeface="Arial"/>
              </a:endParaRPr>
            </a:p>
          </p:txBody>
        </p:sp>
      </p:grpSp>
      <p:grpSp>
        <p:nvGrpSpPr>
          <p:cNvPr id="454" name="Google Shape;454;p46"/>
          <p:cNvGrpSpPr/>
          <p:nvPr/>
        </p:nvGrpSpPr>
        <p:grpSpPr>
          <a:xfrm>
            <a:off x="2682692" y="3075806"/>
            <a:ext cx="1728313" cy="1649006"/>
            <a:chOff x="3779911" y="3327771"/>
            <a:chExt cx="1584300" cy="1649006"/>
          </a:xfrm>
        </p:grpSpPr>
        <p:sp>
          <p:nvSpPr>
            <p:cNvPr id="455" name="Google Shape;455;p46"/>
            <p:cNvSpPr txBox="1"/>
            <p:nvPr/>
          </p:nvSpPr>
          <p:spPr>
            <a:xfrm>
              <a:off x="3779911" y="3327771"/>
              <a:ext cx="1584300" cy="246000"/>
            </a:xfrm>
            <a:prstGeom prst="rect">
              <a:avLst/>
            </a:prstGeom>
            <a:solidFill>
              <a:srgbClr val="FDDD06"/>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3F3F3F"/>
                </a:buClr>
                <a:buFont typeface="Arial"/>
                <a:buNone/>
              </a:pPr>
              <a:r>
                <a:rPr b="1" lang="en">
                  <a:solidFill>
                    <a:srgbClr val="3F3F3F"/>
                  </a:solidFill>
                </a:rPr>
                <a:t>Semestre 7</a:t>
              </a:r>
              <a:endParaRPr b="1" sz="1400">
                <a:solidFill>
                  <a:srgbClr val="3F3F3F"/>
                </a:solidFill>
                <a:latin typeface="Arial"/>
                <a:ea typeface="Arial"/>
                <a:cs typeface="Arial"/>
                <a:sym typeface="Arial"/>
              </a:endParaRPr>
            </a:p>
          </p:txBody>
        </p:sp>
        <p:sp>
          <p:nvSpPr>
            <p:cNvPr id="456" name="Google Shape;456;p46"/>
            <p:cNvSpPr txBox="1"/>
            <p:nvPr/>
          </p:nvSpPr>
          <p:spPr>
            <a:xfrm>
              <a:off x="3779911" y="3646446"/>
              <a:ext cx="1584300" cy="249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DDD06"/>
                </a:buClr>
                <a:buFont typeface="Arial"/>
                <a:buNone/>
              </a:pPr>
              <a:r>
                <a:rPr b="1" lang="en" sz="1200">
                  <a:solidFill>
                    <a:srgbClr val="FDDD06"/>
                  </a:solidFill>
                </a:rPr>
                <a:t>Seminario de Tesis V</a:t>
              </a:r>
              <a:endParaRPr b="1" sz="1200">
                <a:solidFill>
                  <a:srgbClr val="FDDD06"/>
                </a:solidFill>
                <a:latin typeface="Arial"/>
                <a:ea typeface="Arial"/>
                <a:cs typeface="Arial"/>
                <a:sym typeface="Arial"/>
              </a:endParaRPr>
            </a:p>
          </p:txBody>
        </p:sp>
        <p:sp>
          <p:nvSpPr>
            <p:cNvPr id="457" name="Google Shape;457;p46"/>
            <p:cNvSpPr txBox="1"/>
            <p:nvPr/>
          </p:nvSpPr>
          <p:spPr>
            <a:xfrm>
              <a:off x="3779911" y="3960977"/>
              <a:ext cx="1584300" cy="1015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200">
                  <a:solidFill>
                    <a:schemeClr val="lt1"/>
                  </a:solidFill>
                </a:rPr>
                <a:t>Borrador preliminar de la tesis.</a:t>
              </a:r>
              <a:endParaRPr sz="1200">
                <a:solidFill>
                  <a:schemeClr val="lt1"/>
                </a:solidFill>
              </a:endParaRPr>
            </a:p>
            <a:p>
              <a:pPr indent="0" lvl="0" marL="0" marR="0" rtl="0" algn="l">
                <a:spcBef>
                  <a:spcPts val="0"/>
                </a:spcBef>
                <a:spcAft>
                  <a:spcPts val="0"/>
                </a:spcAft>
                <a:buNone/>
              </a:pPr>
              <a:r>
                <a:rPr lang="en" sz="1200">
                  <a:solidFill>
                    <a:schemeClr val="lt1"/>
                  </a:solidFill>
                </a:rPr>
                <a:t>Candidato a Doctor.</a:t>
              </a:r>
              <a:endParaRPr sz="1200">
                <a:solidFill>
                  <a:schemeClr val="lt1"/>
                </a:solidFill>
              </a:endParaRPr>
            </a:p>
          </p:txBody>
        </p:sp>
      </p:grpSp>
      <p:grpSp>
        <p:nvGrpSpPr>
          <p:cNvPr id="458" name="Google Shape;458;p46"/>
          <p:cNvGrpSpPr/>
          <p:nvPr/>
        </p:nvGrpSpPr>
        <p:grpSpPr>
          <a:xfrm>
            <a:off x="4753856" y="3075806"/>
            <a:ext cx="1728313" cy="1649006"/>
            <a:chOff x="3779911" y="3327771"/>
            <a:chExt cx="1584300" cy="1649006"/>
          </a:xfrm>
        </p:grpSpPr>
        <p:sp>
          <p:nvSpPr>
            <p:cNvPr id="459" name="Google Shape;459;p46"/>
            <p:cNvSpPr txBox="1"/>
            <p:nvPr/>
          </p:nvSpPr>
          <p:spPr>
            <a:xfrm>
              <a:off x="3779911" y="3327771"/>
              <a:ext cx="1584300" cy="246000"/>
            </a:xfrm>
            <a:prstGeom prst="rect">
              <a:avLst/>
            </a:prstGeom>
            <a:solidFill>
              <a:srgbClr val="FDDD06"/>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3F3F3F"/>
                </a:buClr>
                <a:buFont typeface="Arial"/>
                <a:buNone/>
              </a:pPr>
              <a:r>
                <a:rPr b="1" lang="en">
                  <a:solidFill>
                    <a:srgbClr val="3F3F3F"/>
                  </a:solidFill>
                </a:rPr>
                <a:t>Semestre 8</a:t>
              </a:r>
              <a:endParaRPr b="1" sz="1400">
                <a:solidFill>
                  <a:srgbClr val="3F3F3F"/>
                </a:solidFill>
                <a:latin typeface="Arial"/>
                <a:ea typeface="Arial"/>
                <a:cs typeface="Arial"/>
                <a:sym typeface="Arial"/>
              </a:endParaRPr>
            </a:p>
          </p:txBody>
        </p:sp>
        <p:sp>
          <p:nvSpPr>
            <p:cNvPr id="460" name="Google Shape;460;p46"/>
            <p:cNvSpPr txBox="1"/>
            <p:nvPr/>
          </p:nvSpPr>
          <p:spPr>
            <a:xfrm>
              <a:off x="3779911" y="3646446"/>
              <a:ext cx="1584300" cy="249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DDD06"/>
                </a:buClr>
                <a:buFont typeface="Arial"/>
                <a:buNone/>
              </a:pPr>
              <a:r>
                <a:rPr b="1" lang="en" sz="1100">
                  <a:solidFill>
                    <a:srgbClr val="FDDD06"/>
                  </a:solidFill>
                </a:rPr>
                <a:t>Seminario de Tesis VI</a:t>
              </a:r>
              <a:endParaRPr b="1" sz="1100">
                <a:solidFill>
                  <a:srgbClr val="FDDD06"/>
                </a:solidFill>
                <a:latin typeface="Arial"/>
                <a:ea typeface="Arial"/>
                <a:cs typeface="Arial"/>
                <a:sym typeface="Arial"/>
              </a:endParaRPr>
            </a:p>
          </p:txBody>
        </p:sp>
        <p:sp>
          <p:nvSpPr>
            <p:cNvPr id="461" name="Google Shape;461;p46"/>
            <p:cNvSpPr txBox="1"/>
            <p:nvPr/>
          </p:nvSpPr>
          <p:spPr>
            <a:xfrm>
              <a:off x="3779911" y="3960977"/>
              <a:ext cx="1584300" cy="1015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 sz="1200">
                  <a:solidFill>
                    <a:schemeClr val="lt1"/>
                  </a:solidFill>
                </a:rPr>
                <a:t>Carta de aceptación de publicación del artículo.</a:t>
              </a:r>
              <a:endParaRPr sz="1200">
                <a:solidFill>
                  <a:schemeClr val="lt1"/>
                </a:solidFill>
              </a:endParaRPr>
            </a:p>
            <a:p>
              <a:pPr indent="0" lvl="0" marL="0" marR="0" rtl="0" algn="ctr">
                <a:spcBef>
                  <a:spcPts val="0"/>
                </a:spcBef>
                <a:spcAft>
                  <a:spcPts val="0"/>
                </a:spcAft>
                <a:buNone/>
              </a:pPr>
              <a:r>
                <a:rPr lang="en" sz="1200">
                  <a:solidFill>
                    <a:schemeClr val="lt1"/>
                  </a:solidFill>
                </a:rPr>
                <a:t>Presentación y defensa exitosa de la tesis.</a:t>
              </a:r>
              <a:r>
                <a:rPr lang="en" sz="1200">
                  <a:solidFill>
                    <a:schemeClr val="lt1"/>
                  </a:solidFill>
                  <a:latin typeface="Arial"/>
                  <a:ea typeface="Arial"/>
                  <a:cs typeface="Arial"/>
                  <a:sym typeface="Arial"/>
                </a:rPr>
                <a:t>    </a:t>
              </a:r>
              <a:endParaRPr sz="1200">
                <a:solidFill>
                  <a:schemeClr val="lt1"/>
                </a:solidFill>
                <a:latin typeface="Arial"/>
                <a:ea typeface="Arial"/>
                <a:cs typeface="Arial"/>
                <a:sym typeface="Arial"/>
              </a:endParaRPr>
            </a:p>
          </p:txBody>
        </p:sp>
      </p:grpSp>
      <p:grpSp>
        <p:nvGrpSpPr>
          <p:cNvPr id="462" name="Google Shape;462;p46"/>
          <p:cNvGrpSpPr/>
          <p:nvPr/>
        </p:nvGrpSpPr>
        <p:grpSpPr>
          <a:xfrm>
            <a:off x="6825019" y="3075806"/>
            <a:ext cx="1728313" cy="1649006"/>
            <a:chOff x="3779911" y="3327771"/>
            <a:chExt cx="1584300" cy="1649006"/>
          </a:xfrm>
        </p:grpSpPr>
        <p:sp>
          <p:nvSpPr>
            <p:cNvPr id="463" name="Google Shape;463;p46"/>
            <p:cNvSpPr txBox="1"/>
            <p:nvPr/>
          </p:nvSpPr>
          <p:spPr>
            <a:xfrm>
              <a:off x="3779911" y="3327771"/>
              <a:ext cx="1584300" cy="246000"/>
            </a:xfrm>
            <a:prstGeom prst="rect">
              <a:avLst/>
            </a:prstGeom>
            <a:solidFill>
              <a:srgbClr val="FDDD06"/>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3F3F3F"/>
                </a:buClr>
                <a:buFont typeface="Arial"/>
                <a:buNone/>
              </a:pPr>
              <a:r>
                <a:rPr b="1" lang="en">
                  <a:solidFill>
                    <a:srgbClr val="3F3F3F"/>
                  </a:solidFill>
                </a:rPr>
                <a:t>Semestre 9</a:t>
              </a:r>
              <a:endParaRPr b="1" sz="1400">
                <a:solidFill>
                  <a:srgbClr val="3F3F3F"/>
                </a:solidFill>
                <a:latin typeface="Arial"/>
                <a:ea typeface="Arial"/>
                <a:cs typeface="Arial"/>
                <a:sym typeface="Arial"/>
              </a:endParaRPr>
            </a:p>
          </p:txBody>
        </p:sp>
        <p:sp>
          <p:nvSpPr>
            <p:cNvPr id="464" name="Google Shape;464;p46"/>
            <p:cNvSpPr txBox="1"/>
            <p:nvPr/>
          </p:nvSpPr>
          <p:spPr>
            <a:xfrm>
              <a:off x="3779911" y="3646446"/>
              <a:ext cx="1584300" cy="249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DDD06"/>
                </a:buClr>
                <a:buFont typeface="Arial"/>
                <a:buNone/>
              </a:pPr>
              <a:r>
                <a:rPr b="1" lang="en" sz="1400">
                  <a:solidFill>
                    <a:srgbClr val="FDDD06"/>
                  </a:solidFill>
                  <a:latin typeface="Arial"/>
                  <a:ea typeface="Arial"/>
                  <a:cs typeface="Arial"/>
                  <a:sym typeface="Arial"/>
                </a:rPr>
                <a:t>Pr</a:t>
              </a:r>
              <a:r>
                <a:rPr b="1" lang="en">
                  <a:solidFill>
                    <a:srgbClr val="FDDD06"/>
                  </a:solidFill>
                </a:rPr>
                <a:t>órroga</a:t>
              </a:r>
              <a:endParaRPr b="1" sz="1400">
                <a:solidFill>
                  <a:srgbClr val="FDDD06"/>
                </a:solidFill>
                <a:latin typeface="Arial"/>
                <a:ea typeface="Arial"/>
                <a:cs typeface="Arial"/>
                <a:sym typeface="Arial"/>
              </a:endParaRPr>
            </a:p>
          </p:txBody>
        </p:sp>
        <p:sp>
          <p:nvSpPr>
            <p:cNvPr id="465" name="Google Shape;465;p46"/>
            <p:cNvSpPr txBox="1"/>
            <p:nvPr/>
          </p:nvSpPr>
          <p:spPr>
            <a:xfrm>
              <a:off x="3779911" y="3960977"/>
              <a:ext cx="1584300" cy="1015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 sz="1200">
                  <a:solidFill>
                    <a:schemeClr val="lt1"/>
                  </a:solidFill>
                </a:rPr>
                <a:t>En caso de no tener completos los productos para obtener el grado; solicitar prórroga.</a:t>
              </a:r>
              <a:r>
                <a:rPr lang="en" sz="1200">
                  <a:solidFill>
                    <a:schemeClr val="lt1"/>
                  </a:solidFill>
                  <a:latin typeface="Arial"/>
                  <a:ea typeface="Arial"/>
                  <a:cs typeface="Arial"/>
                  <a:sym typeface="Arial"/>
                </a:rPr>
                <a:t>   </a:t>
              </a:r>
              <a:endParaRPr sz="1200">
                <a:solidFill>
                  <a:schemeClr val="lt1"/>
                </a:solidFill>
                <a:latin typeface="Arial"/>
                <a:ea typeface="Arial"/>
                <a:cs typeface="Arial"/>
                <a:sym typeface="Arial"/>
              </a:endParaRPr>
            </a:p>
          </p:txBody>
        </p:sp>
      </p:grpSp>
      <p:sp>
        <p:nvSpPr>
          <p:cNvPr id="466" name="Google Shape;466;p46"/>
          <p:cNvSpPr txBox="1"/>
          <p:nvPr>
            <p:ph type="title"/>
          </p:nvPr>
        </p:nvSpPr>
        <p:spPr>
          <a:xfrm>
            <a:off x="22171" y="100325"/>
            <a:ext cx="9085800" cy="623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Font typeface="Arial"/>
              <a:buNone/>
            </a:pPr>
            <a:r>
              <a:rPr lang="en" sz="4000">
                <a:solidFill>
                  <a:schemeClr val="dk1"/>
                </a:solidFill>
              </a:rPr>
              <a:t>Doctorado </a:t>
            </a:r>
            <a:endParaRPr/>
          </a:p>
        </p:txBody>
      </p:sp>
      <p:sp>
        <p:nvSpPr>
          <p:cNvPr id="467" name="Google Shape;467;p46"/>
          <p:cNvSpPr txBox="1"/>
          <p:nvPr>
            <p:ph idx="1" type="subTitle"/>
          </p:nvPr>
        </p:nvSpPr>
        <p:spPr>
          <a:xfrm>
            <a:off x="7650" y="730950"/>
            <a:ext cx="9100800" cy="25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rPr>
              <a:t>Hitos (continuación)</a:t>
            </a:r>
            <a:endParaRPr/>
          </a:p>
        </p:txBody>
      </p:sp>
      <p:pic>
        <p:nvPicPr>
          <p:cNvPr id="468" name="Google Shape;468;p46"/>
          <p:cNvPicPr preferRelativeResize="0"/>
          <p:nvPr/>
        </p:nvPicPr>
        <p:blipFill>
          <a:blip r:embed="rId7">
            <a:alphaModFix/>
          </a:blip>
          <a:stretch>
            <a:fillRect/>
          </a:stretch>
        </p:blipFill>
        <p:spPr>
          <a:xfrm>
            <a:off x="5843575" y="1035750"/>
            <a:ext cx="768096" cy="76809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47"/>
          <p:cNvSpPr txBox="1"/>
          <p:nvPr>
            <p:ph idx="1" type="body"/>
          </p:nvPr>
        </p:nvSpPr>
        <p:spPr>
          <a:xfrm>
            <a:off x="3501100" y="2317500"/>
            <a:ext cx="5033400" cy="576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Font typeface="Arial"/>
              <a:buNone/>
            </a:pPr>
            <a:r>
              <a:rPr lang="en" sz="3600">
                <a:solidFill>
                  <a:schemeClr val="dk1"/>
                </a:solidFill>
              </a:rPr>
              <a:t>5</a:t>
            </a:r>
            <a:r>
              <a:rPr lang="en" sz="3600">
                <a:solidFill>
                  <a:schemeClr val="dk1"/>
                </a:solidFill>
              </a:rPr>
              <a:t>. Formato</a:t>
            </a:r>
            <a:endParaRPr b="0" i="0" sz="3600" u="none" cap="none" strike="noStrike">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48"/>
          <p:cNvSpPr txBox="1"/>
          <p:nvPr>
            <p:ph idx="1" type="body"/>
          </p:nvPr>
        </p:nvSpPr>
        <p:spPr>
          <a:xfrm>
            <a:off x="0" y="3435846"/>
            <a:ext cx="9144000" cy="57606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Font typeface="Arial"/>
              <a:buNone/>
            </a:pPr>
            <a:r>
              <a:rPr b="1" lang="en" sz="3200">
                <a:solidFill>
                  <a:schemeClr val="lt1"/>
                </a:solidFill>
              </a:rPr>
              <a:t>Formato de tesis</a:t>
            </a:r>
            <a:endParaRPr b="1" i="0" sz="3200" u="none" cap="none" strike="noStrike">
              <a:solidFill>
                <a:schemeClr val="lt1"/>
              </a:solidFill>
              <a:latin typeface="Arial"/>
              <a:ea typeface="Arial"/>
              <a:cs typeface="Arial"/>
              <a:sym typeface="Arial"/>
            </a:endParaRPr>
          </a:p>
        </p:txBody>
      </p:sp>
      <p:sp>
        <p:nvSpPr>
          <p:cNvPr id="479" name="Google Shape;479;p48"/>
          <p:cNvSpPr txBox="1"/>
          <p:nvPr>
            <p:ph idx="2" type="body"/>
          </p:nvPr>
        </p:nvSpPr>
        <p:spPr>
          <a:xfrm>
            <a:off x="-148" y="4063666"/>
            <a:ext cx="9144000" cy="28803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Font typeface="Arial"/>
              <a:buNone/>
            </a:pPr>
            <a:r>
              <a:rPr lang="en">
                <a:solidFill>
                  <a:schemeClr val="lt1"/>
                </a:solidFill>
              </a:rPr>
              <a:t>Manual de estilo de El Colegio de Sonora (2019)</a:t>
            </a:r>
            <a:endParaRPr b="0" i="0" sz="1400" u="none" cap="none" strike="noStrike">
              <a:solidFill>
                <a:schemeClr val="lt1"/>
              </a:solidFill>
              <a:latin typeface="Arial"/>
              <a:ea typeface="Arial"/>
              <a:cs typeface="Arial"/>
              <a:sym typeface="Arial"/>
            </a:endParaRPr>
          </a:p>
        </p:txBody>
      </p:sp>
      <p:grpSp>
        <p:nvGrpSpPr>
          <p:cNvPr id="480" name="Google Shape;480;p48"/>
          <p:cNvGrpSpPr/>
          <p:nvPr/>
        </p:nvGrpSpPr>
        <p:grpSpPr>
          <a:xfrm>
            <a:off x="3200400" y="600075"/>
            <a:ext cx="2743200" cy="2743200"/>
            <a:chOff x="3200400" y="600075"/>
            <a:chExt cx="2743200" cy="2743200"/>
          </a:xfrm>
        </p:grpSpPr>
        <p:sp>
          <p:nvSpPr>
            <p:cNvPr id="481" name="Google Shape;481;p48"/>
            <p:cNvSpPr/>
            <p:nvPr/>
          </p:nvSpPr>
          <p:spPr>
            <a:xfrm>
              <a:off x="3200400" y="600075"/>
              <a:ext cx="2743200" cy="2743200"/>
            </a:xfrm>
            <a:prstGeom prst="ellipse">
              <a:avLst/>
            </a:prstGeom>
            <a:gradFill>
              <a:gsLst>
                <a:gs pos="0">
                  <a:srgbClr val="F5D0D0"/>
                </a:gs>
                <a:gs pos="100000">
                  <a:srgbClr val="D96868"/>
                </a:gs>
              </a:gsLst>
              <a:path path="circle">
                <a:fillToRect b="50%" l="50%" r="50%" t="50%"/>
              </a:path>
              <a:tileRect/>
            </a:gradFill>
            <a:ln cap="flat" cmpd="sng" w="381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82" name="Google Shape;482;p48"/>
            <p:cNvPicPr preferRelativeResize="0"/>
            <p:nvPr/>
          </p:nvPicPr>
          <p:blipFill>
            <a:blip r:embed="rId3">
              <a:alphaModFix/>
            </a:blip>
            <a:stretch>
              <a:fillRect/>
            </a:stretch>
          </p:blipFill>
          <p:spPr>
            <a:xfrm>
              <a:off x="3442713" y="1163163"/>
              <a:ext cx="2258568" cy="1617030"/>
            </a:xfrm>
            <a:prstGeom prst="rect">
              <a:avLst/>
            </a:prstGeom>
            <a:noFill/>
            <a:ln>
              <a:noFill/>
            </a:ln>
          </p:spPr>
        </p:pic>
      </p:grpSp>
      <p:sp>
        <p:nvSpPr>
          <p:cNvPr id="483" name="Google Shape;483;p48">
            <a:hlinkClick r:id="rId4"/>
          </p:cNvPr>
          <p:cNvSpPr txBox="1"/>
          <p:nvPr/>
        </p:nvSpPr>
        <p:spPr>
          <a:xfrm>
            <a:off x="3524100" y="1366875"/>
            <a:ext cx="2247900" cy="120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3400">
              <a:latin typeface="Monofett"/>
              <a:ea typeface="Monofett"/>
              <a:cs typeface="Monofett"/>
              <a:sym typeface="Monofett"/>
            </a:endParaRPr>
          </a:p>
          <a:p>
            <a:pPr indent="0" lvl="0" marL="0" rtl="0" algn="l">
              <a:spcBef>
                <a:spcPts val="0"/>
              </a:spcBef>
              <a:spcAft>
                <a:spcPts val="0"/>
              </a:spcAft>
              <a:buNone/>
            </a:pPr>
            <a:r>
              <a:rPr lang="en" sz="3400">
                <a:latin typeface="Monofett"/>
                <a:ea typeface="Monofett"/>
                <a:cs typeface="Monofett"/>
                <a:sym typeface="Monofett"/>
              </a:rPr>
              <a:t>AQUÍ</a:t>
            </a:r>
            <a:endParaRPr sz="3400">
              <a:latin typeface="Monofett"/>
              <a:ea typeface="Monofett"/>
              <a:cs typeface="Monofett"/>
              <a:sym typeface="Monofett"/>
            </a:endParaRPr>
          </a:p>
        </p:txBody>
      </p:sp>
      <p:sp>
        <p:nvSpPr>
          <p:cNvPr id="484" name="Google Shape;484;p48"/>
          <p:cNvSpPr txBox="1"/>
          <p:nvPr/>
        </p:nvSpPr>
        <p:spPr>
          <a:xfrm>
            <a:off x="8303400" y="4743300"/>
            <a:ext cx="804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595959"/>
                </a:solidFill>
              </a:rPr>
              <a:t>[9, 10 ]</a:t>
            </a:r>
            <a:endParaRPr>
              <a:solidFill>
                <a:srgbClr val="595959"/>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49"/>
          <p:cNvSpPr txBox="1"/>
          <p:nvPr>
            <p:ph type="title"/>
          </p:nvPr>
        </p:nvSpPr>
        <p:spPr>
          <a:xfrm>
            <a:off x="1834525" y="357600"/>
            <a:ext cx="7273500" cy="62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rgbClr val="FD2906"/>
              </a:buClr>
              <a:buFont typeface="Arial"/>
              <a:buNone/>
            </a:pPr>
            <a:r>
              <a:rPr lang="en" sz="3000"/>
              <a:t>Referencias consultadas y URL de Imágenes/videos tomados de Internet</a:t>
            </a:r>
            <a:endParaRPr sz="2600"/>
          </a:p>
        </p:txBody>
      </p:sp>
      <p:sp>
        <p:nvSpPr>
          <p:cNvPr id="490" name="Google Shape;490;p49"/>
          <p:cNvSpPr txBox="1"/>
          <p:nvPr/>
        </p:nvSpPr>
        <p:spPr>
          <a:xfrm>
            <a:off x="1869325" y="1188325"/>
            <a:ext cx="7203900" cy="3791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900">
                <a:solidFill>
                  <a:srgbClr val="3F3F3F"/>
                </a:solidFill>
              </a:rPr>
              <a:t>[1] </a:t>
            </a:r>
            <a:r>
              <a:rPr lang="en" sz="900" u="sng">
                <a:solidFill>
                  <a:schemeClr val="hlink"/>
                </a:solidFill>
                <a:hlinkClick r:id="rId3"/>
              </a:rPr>
              <a:t>https://gfycat.com/widecourageousfinwhale-raccoon-steals-food-cat</a:t>
            </a:r>
            <a:endParaRPr sz="900">
              <a:solidFill>
                <a:srgbClr val="3F3F3F"/>
              </a:solidFill>
            </a:endParaRPr>
          </a:p>
          <a:p>
            <a:pPr indent="0" lvl="0" marL="0" marR="0" rtl="0" algn="l">
              <a:spcBef>
                <a:spcPts val="0"/>
              </a:spcBef>
              <a:spcAft>
                <a:spcPts val="0"/>
              </a:spcAft>
              <a:buNone/>
            </a:pPr>
            <a:r>
              <a:rPr lang="en" sz="900">
                <a:solidFill>
                  <a:schemeClr val="hlink"/>
                </a:solidFill>
              </a:rPr>
              <a:t>[2] </a:t>
            </a:r>
            <a:r>
              <a:rPr lang="en" sz="900" u="sng">
                <a:solidFill>
                  <a:schemeClr val="hlink"/>
                </a:solidFill>
                <a:hlinkClick r:id="rId4"/>
              </a:rPr>
              <a:t>https://theindependent.sg/confessions-of-a-two-timer-double-trouble/</a:t>
            </a:r>
            <a:r>
              <a:rPr lang="en" sz="900">
                <a:solidFill>
                  <a:schemeClr val="hlink"/>
                </a:solidFill>
              </a:rPr>
              <a:t> </a:t>
            </a:r>
            <a:endParaRPr sz="900">
              <a:solidFill>
                <a:schemeClr val="hlink"/>
              </a:solidFill>
            </a:endParaRPr>
          </a:p>
          <a:p>
            <a:pPr indent="0" lvl="0" marL="0" marR="0" rtl="0" algn="l">
              <a:spcBef>
                <a:spcPts val="0"/>
              </a:spcBef>
              <a:spcAft>
                <a:spcPts val="0"/>
              </a:spcAft>
              <a:buNone/>
            </a:pPr>
            <a:r>
              <a:rPr lang="en" sz="900">
                <a:solidFill>
                  <a:schemeClr val="hlink"/>
                </a:solidFill>
              </a:rPr>
              <a:t>[3] </a:t>
            </a:r>
            <a:r>
              <a:rPr lang="en" sz="900" u="sng">
                <a:solidFill>
                  <a:schemeClr val="hlink"/>
                </a:solidFill>
                <a:hlinkClick r:id="rId5"/>
              </a:rPr>
              <a:t>https://en.wikipedia.org/wiki/Casper_the_Friendly_Ghost#/media/File:Casper_(character).png</a:t>
            </a:r>
            <a:r>
              <a:rPr lang="en" sz="900">
                <a:solidFill>
                  <a:schemeClr val="hlink"/>
                </a:solidFill>
              </a:rPr>
              <a:t> </a:t>
            </a:r>
            <a:endParaRPr sz="900">
              <a:solidFill>
                <a:schemeClr val="hlink"/>
              </a:solidFill>
            </a:endParaRPr>
          </a:p>
          <a:p>
            <a:pPr indent="0" lvl="0" marL="0" marR="0" rtl="0" algn="l">
              <a:spcBef>
                <a:spcPts val="0"/>
              </a:spcBef>
              <a:spcAft>
                <a:spcPts val="0"/>
              </a:spcAft>
              <a:buNone/>
            </a:pPr>
            <a:r>
              <a:rPr lang="en" sz="900">
                <a:solidFill>
                  <a:schemeClr val="hlink"/>
                </a:solidFill>
              </a:rPr>
              <a:t>[4] </a:t>
            </a:r>
            <a:r>
              <a:rPr lang="en" sz="900" u="sng">
                <a:solidFill>
                  <a:schemeClr val="hlink"/>
                </a:solidFill>
                <a:hlinkClick r:id="rId6"/>
              </a:rPr>
              <a:t>https://www.svgrepo.com/svg/129083/time-out</a:t>
            </a:r>
            <a:r>
              <a:rPr lang="en" sz="900">
                <a:solidFill>
                  <a:schemeClr val="hlink"/>
                </a:solidFill>
              </a:rPr>
              <a:t> </a:t>
            </a:r>
            <a:endParaRPr sz="900">
              <a:solidFill>
                <a:schemeClr val="hlink"/>
              </a:solidFill>
            </a:endParaRPr>
          </a:p>
          <a:p>
            <a:pPr indent="0" lvl="0" marL="0" marR="0" rtl="0" algn="l">
              <a:spcBef>
                <a:spcPts val="0"/>
              </a:spcBef>
              <a:spcAft>
                <a:spcPts val="0"/>
              </a:spcAft>
              <a:buNone/>
            </a:pPr>
            <a:r>
              <a:rPr lang="en" sz="900">
                <a:solidFill>
                  <a:schemeClr val="hlink"/>
                </a:solidFill>
              </a:rPr>
              <a:t>[5] Evans, D., Gruba, P., &amp; Zobel, J. (2014). How to write a better thesis (Third edition). Heidelberg: Springer.</a:t>
            </a:r>
            <a:endParaRPr sz="900">
              <a:solidFill>
                <a:schemeClr val="hlink"/>
              </a:solidFill>
            </a:endParaRPr>
          </a:p>
          <a:p>
            <a:pPr indent="0" lvl="0" marL="0" marR="0" rtl="0" algn="l">
              <a:spcBef>
                <a:spcPts val="0"/>
              </a:spcBef>
              <a:spcAft>
                <a:spcPts val="0"/>
              </a:spcAft>
              <a:buNone/>
            </a:pPr>
            <a:r>
              <a:rPr lang="en" sz="900">
                <a:solidFill>
                  <a:schemeClr val="hlink"/>
                </a:solidFill>
              </a:rPr>
              <a:t>[6] Saavedra R, M. S. (2001). Elaboración de Tesis Profesionales. México: Editorial Pax México.</a:t>
            </a:r>
            <a:endParaRPr sz="900">
              <a:solidFill>
                <a:schemeClr val="hlink"/>
              </a:solidFill>
            </a:endParaRPr>
          </a:p>
          <a:p>
            <a:pPr indent="0" lvl="0" marL="0" marR="0" rtl="0" algn="l">
              <a:spcBef>
                <a:spcPts val="0"/>
              </a:spcBef>
              <a:spcAft>
                <a:spcPts val="0"/>
              </a:spcAft>
              <a:buNone/>
            </a:pPr>
            <a:r>
              <a:rPr lang="en" sz="900">
                <a:solidFill>
                  <a:schemeClr val="hlink"/>
                </a:solidFill>
              </a:rPr>
              <a:t>[7] </a:t>
            </a:r>
            <a:r>
              <a:rPr lang="en" sz="900" u="sng">
                <a:solidFill>
                  <a:schemeClr val="hlink"/>
                </a:solidFill>
                <a:hlinkClick r:id="rId7"/>
              </a:rPr>
              <a:t>https://m.facebook.com/SinaloaSomos/photos/compartan-quienes-conocieron-el-zarzo/4169884613058205/</a:t>
            </a:r>
            <a:r>
              <a:rPr lang="en" sz="900">
                <a:solidFill>
                  <a:schemeClr val="hlink"/>
                </a:solidFill>
              </a:rPr>
              <a:t> </a:t>
            </a:r>
            <a:endParaRPr sz="900">
              <a:solidFill>
                <a:schemeClr val="hlink"/>
              </a:solidFill>
            </a:endParaRPr>
          </a:p>
          <a:p>
            <a:pPr indent="0" lvl="0" marL="0" marR="0" rtl="0" algn="l">
              <a:spcBef>
                <a:spcPts val="0"/>
              </a:spcBef>
              <a:spcAft>
                <a:spcPts val="0"/>
              </a:spcAft>
              <a:buNone/>
            </a:pPr>
            <a:r>
              <a:rPr lang="en" sz="900">
                <a:solidFill>
                  <a:schemeClr val="hlink"/>
                </a:solidFill>
              </a:rPr>
              <a:t>[8] </a:t>
            </a:r>
            <a:r>
              <a:rPr lang="en" sz="900" u="sng">
                <a:solidFill>
                  <a:schemeClr val="hlink"/>
                </a:solidFill>
                <a:hlinkClick r:id="rId8"/>
              </a:rPr>
              <a:t>https://www.elvigia.net/general/2016/2/1/continuar-obra-libramiento-225186.html</a:t>
            </a:r>
            <a:r>
              <a:rPr lang="en" sz="900">
                <a:solidFill>
                  <a:schemeClr val="hlink"/>
                </a:solidFill>
              </a:rPr>
              <a:t> </a:t>
            </a:r>
            <a:endParaRPr sz="900">
              <a:solidFill>
                <a:schemeClr val="hlink"/>
              </a:solidFill>
            </a:endParaRPr>
          </a:p>
          <a:p>
            <a:pPr indent="0" lvl="0" marL="0" marR="0" rtl="0" algn="l">
              <a:spcBef>
                <a:spcPts val="0"/>
              </a:spcBef>
              <a:spcAft>
                <a:spcPts val="0"/>
              </a:spcAft>
              <a:buNone/>
            </a:pPr>
            <a:r>
              <a:rPr lang="en" sz="900">
                <a:solidFill>
                  <a:schemeClr val="hlink"/>
                </a:solidFill>
              </a:rPr>
              <a:t>[9] </a:t>
            </a:r>
            <a:r>
              <a:rPr lang="en" sz="900" u="sng">
                <a:solidFill>
                  <a:schemeClr val="hlink"/>
                </a:solidFill>
                <a:hlinkClick r:id="rId9"/>
              </a:rPr>
              <a:t>https://www.colson.edu.mx/estilosColegio/Manual%20de%20estilo%20de%20El%20Colegio%20de%20Sonora.pdf</a:t>
            </a:r>
            <a:r>
              <a:rPr lang="en" sz="900">
                <a:solidFill>
                  <a:schemeClr val="hlink"/>
                </a:solidFill>
              </a:rPr>
              <a:t> </a:t>
            </a:r>
            <a:endParaRPr sz="900">
              <a:solidFill>
                <a:schemeClr val="hlink"/>
              </a:solidFill>
            </a:endParaRPr>
          </a:p>
          <a:p>
            <a:pPr indent="0" lvl="0" marL="0" marR="0" rtl="0" algn="l">
              <a:spcBef>
                <a:spcPts val="0"/>
              </a:spcBef>
              <a:spcAft>
                <a:spcPts val="0"/>
              </a:spcAft>
              <a:buNone/>
            </a:pPr>
            <a:r>
              <a:rPr lang="en" sz="900">
                <a:solidFill>
                  <a:schemeClr val="hlink"/>
                </a:solidFill>
              </a:rPr>
              <a:t>[10] </a:t>
            </a:r>
            <a:r>
              <a:rPr lang="en" sz="900" u="sng">
                <a:solidFill>
                  <a:schemeClr val="hlink"/>
                </a:solidFill>
                <a:hlinkClick r:id="rId10"/>
              </a:rPr>
              <a:t>https://www.svgrepo.com/</a:t>
            </a:r>
            <a:r>
              <a:rPr lang="en" sz="900">
                <a:solidFill>
                  <a:schemeClr val="hlink"/>
                </a:solidFill>
              </a:rPr>
              <a:t> </a:t>
            </a:r>
            <a:endParaRPr sz="900">
              <a:solidFill>
                <a:schemeClr val="hlink"/>
              </a:solidFill>
            </a:endParaRPr>
          </a:p>
          <a:p>
            <a:pPr indent="0" lvl="0" marL="0" marR="0" rtl="0" algn="l">
              <a:spcBef>
                <a:spcPts val="0"/>
              </a:spcBef>
              <a:spcAft>
                <a:spcPts val="0"/>
              </a:spcAft>
              <a:buNone/>
            </a:pPr>
            <a:r>
              <a:rPr lang="en" sz="900">
                <a:solidFill>
                  <a:schemeClr val="hlink"/>
                </a:solidFill>
              </a:rPr>
              <a:t>[11]</a:t>
            </a:r>
            <a:r>
              <a:rPr lang="en" sz="900">
                <a:solidFill>
                  <a:srgbClr val="3F3F3F"/>
                </a:solidFill>
              </a:rPr>
              <a:t> Palerm Viqueira, J. (2013). Introducción: Capacidades de auto-organización de los regantes y legislación. En J. Palerm Viqueira &amp; T. Martínez Saldaña (Eds.), Antología sobre riego: Instituciones para la gestión del agua: Vernáculas, alegales e informales. Montecillo (Texcoco, México): Colegio de Postgraduados.</a:t>
            </a:r>
            <a:endParaRPr sz="900">
              <a:solidFill>
                <a:srgbClr val="3F3F3F"/>
              </a:solidFill>
            </a:endParaRPr>
          </a:p>
          <a:p>
            <a:pPr indent="0" lvl="0" marL="0" marR="0" rtl="0" algn="l">
              <a:spcBef>
                <a:spcPts val="0"/>
              </a:spcBef>
              <a:spcAft>
                <a:spcPts val="0"/>
              </a:spcAft>
              <a:buNone/>
            </a:pPr>
            <a:r>
              <a:rPr lang="en" sz="900">
                <a:solidFill>
                  <a:srgbClr val="3F3F3F"/>
                </a:solidFill>
              </a:rPr>
              <a:t>[12] </a:t>
            </a:r>
            <a:r>
              <a:rPr lang="en" sz="900" u="sng">
                <a:solidFill>
                  <a:schemeClr val="hlink"/>
                </a:solidFill>
                <a:hlinkClick r:id="rId11"/>
              </a:rPr>
              <a:t>https://www.bbc.com/news/world-asia-india-34513185</a:t>
            </a:r>
            <a:r>
              <a:rPr lang="en" sz="900">
                <a:solidFill>
                  <a:srgbClr val="3F3F3F"/>
                </a:solidFill>
              </a:rPr>
              <a:t> </a:t>
            </a:r>
            <a:endParaRPr sz="900">
              <a:solidFill>
                <a:srgbClr val="3F3F3F"/>
              </a:solidFill>
            </a:endParaRPr>
          </a:p>
          <a:p>
            <a:pPr indent="0" lvl="0" marL="0" marR="0" rtl="0" algn="l">
              <a:spcBef>
                <a:spcPts val="0"/>
              </a:spcBef>
              <a:spcAft>
                <a:spcPts val="0"/>
              </a:spcAft>
              <a:buNone/>
            </a:pPr>
            <a:r>
              <a:rPr lang="en" sz="900">
                <a:solidFill>
                  <a:srgbClr val="3F3F3F"/>
                </a:solidFill>
              </a:rPr>
              <a:t>[13] </a:t>
            </a:r>
            <a:r>
              <a:rPr lang="en" sz="900" u="sng">
                <a:solidFill>
                  <a:schemeClr val="hlink"/>
                </a:solidFill>
                <a:hlinkClick r:id="rId12"/>
              </a:rPr>
              <a:t>https://thescript.com.mx/2021/06/28/guerra-de-streaming-el-auge-de-las-plataformas-digitales/</a:t>
            </a:r>
            <a:r>
              <a:rPr lang="en" sz="900">
                <a:solidFill>
                  <a:srgbClr val="3F3F3F"/>
                </a:solidFill>
              </a:rPr>
              <a:t> </a:t>
            </a:r>
            <a:endParaRPr sz="900">
              <a:solidFill>
                <a:srgbClr val="3F3F3F"/>
              </a:solidFill>
            </a:endParaRPr>
          </a:p>
          <a:p>
            <a:pPr indent="0" lvl="0" marL="0" marR="0" rtl="0" algn="l">
              <a:spcBef>
                <a:spcPts val="0"/>
              </a:spcBef>
              <a:spcAft>
                <a:spcPts val="0"/>
              </a:spcAft>
              <a:buNone/>
            </a:pPr>
            <a:r>
              <a:rPr lang="en" sz="900">
                <a:solidFill>
                  <a:srgbClr val="3F3F3F"/>
                </a:solidFill>
              </a:rPr>
              <a:t>[14] </a:t>
            </a:r>
            <a:r>
              <a:rPr lang="en" sz="900" u="sng">
                <a:solidFill>
                  <a:schemeClr val="hlink"/>
                </a:solidFill>
                <a:hlinkClick r:id="rId13"/>
              </a:rPr>
              <a:t>https://bestlifeonline.com/leave-mail-overnight-news/</a:t>
            </a:r>
            <a:r>
              <a:rPr lang="en" sz="900">
                <a:solidFill>
                  <a:srgbClr val="3F3F3F"/>
                </a:solidFill>
              </a:rPr>
              <a:t> </a:t>
            </a:r>
            <a:endParaRPr sz="900">
              <a:solidFill>
                <a:srgbClr val="3F3F3F"/>
              </a:solidFill>
            </a:endParaRPr>
          </a:p>
          <a:p>
            <a:pPr indent="0" lvl="0" marL="0" marR="0" rtl="0" algn="l">
              <a:spcBef>
                <a:spcPts val="0"/>
              </a:spcBef>
              <a:spcAft>
                <a:spcPts val="0"/>
              </a:spcAft>
              <a:buNone/>
            </a:pPr>
            <a:r>
              <a:rPr lang="en" sz="900">
                <a:solidFill>
                  <a:srgbClr val="3F3F3F"/>
                </a:solidFill>
              </a:rPr>
              <a:t>[15]</a:t>
            </a:r>
            <a:r>
              <a:rPr lang="en" sz="900" u="sng">
                <a:solidFill>
                  <a:schemeClr val="hlink"/>
                </a:solidFill>
                <a:hlinkClick r:id="rId14"/>
              </a:rPr>
              <a:t>https://www.editage.com/insights/deciding-the-order-of-authors-on-a-paper#:~:text=The%20first%20author%20is%20usually,experiments%2C%20and%20writing%20the%20manuscript</a:t>
            </a:r>
            <a:r>
              <a:rPr lang="en" sz="900">
                <a:solidFill>
                  <a:srgbClr val="3F3F3F"/>
                </a:solidFill>
              </a:rPr>
              <a:t>.</a:t>
            </a:r>
            <a:endParaRPr sz="900">
              <a:solidFill>
                <a:srgbClr val="3F3F3F"/>
              </a:solidFill>
            </a:endParaRPr>
          </a:p>
          <a:p>
            <a:pPr indent="0" lvl="0" marL="0" marR="0" rtl="0" algn="l">
              <a:spcBef>
                <a:spcPts val="0"/>
              </a:spcBef>
              <a:spcAft>
                <a:spcPts val="0"/>
              </a:spcAft>
              <a:buNone/>
            </a:pPr>
            <a:r>
              <a:rPr lang="en" sz="900">
                <a:solidFill>
                  <a:srgbClr val="3F3F3F"/>
                </a:solidFill>
              </a:rPr>
              <a:t>[16] </a:t>
            </a:r>
            <a:r>
              <a:rPr lang="en" sz="900" u="sng">
                <a:solidFill>
                  <a:schemeClr val="hlink"/>
                </a:solidFill>
                <a:hlinkClick r:id="rId15"/>
              </a:rPr>
              <a:t>https://www.pinterest.es/pin/399131585696045584/</a:t>
            </a:r>
            <a:endParaRPr sz="900">
              <a:solidFill>
                <a:srgbClr val="3F3F3F"/>
              </a:solidFill>
            </a:endParaRPr>
          </a:p>
          <a:p>
            <a:pPr indent="0" lvl="0" marL="0" marR="0" rtl="0" algn="l">
              <a:spcBef>
                <a:spcPts val="0"/>
              </a:spcBef>
              <a:spcAft>
                <a:spcPts val="0"/>
              </a:spcAft>
              <a:buNone/>
            </a:pPr>
            <a:r>
              <a:rPr lang="en" sz="900">
                <a:solidFill>
                  <a:srgbClr val="3F3F3F"/>
                </a:solidFill>
              </a:rPr>
              <a:t>[17] </a:t>
            </a:r>
            <a:r>
              <a:rPr lang="en" sz="900" u="sng">
                <a:solidFill>
                  <a:schemeClr val="hlink"/>
                </a:solidFill>
                <a:hlinkClick r:id="rId16"/>
              </a:rPr>
              <a:t>https://depor.com/seleccion-mexicana-imaginemos-cosas-chingonas-chicharito-hernandez-cancion-79166/</a:t>
            </a:r>
            <a:r>
              <a:rPr lang="en" sz="900">
                <a:solidFill>
                  <a:srgbClr val="3F3F3F"/>
                </a:solidFill>
              </a:rPr>
              <a:t>   </a:t>
            </a:r>
            <a:endParaRPr sz="900">
              <a:solidFill>
                <a:srgbClr val="3F3F3F"/>
              </a:solidFill>
            </a:endParaRPr>
          </a:p>
          <a:p>
            <a:pPr indent="0" lvl="0" marL="0" marR="0" rtl="0" algn="l">
              <a:spcBef>
                <a:spcPts val="0"/>
              </a:spcBef>
              <a:spcAft>
                <a:spcPts val="0"/>
              </a:spcAft>
              <a:buNone/>
            </a:pPr>
            <a:r>
              <a:t/>
            </a:r>
            <a:endParaRPr sz="900">
              <a:solidFill>
                <a:srgbClr val="3F3F3F"/>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50"/>
          <p:cNvSpPr txBox="1"/>
          <p:nvPr/>
        </p:nvSpPr>
        <p:spPr>
          <a:xfrm>
            <a:off x="2446264" y="4659982"/>
            <a:ext cx="6552600" cy="2769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 sz="1200">
                <a:solidFill>
                  <a:srgbClr val="595959"/>
                </a:solidFill>
                <a:latin typeface="Arial"/>
                <a:ea typeface="Arial"/>
                <a:cs typeface="Arial"/>
                <a:sym typeface="Arial"/>
              </a:rPr>
              <a:t>Thank you for using GoogleSlidesppt.com</a:t>
            </a:r>
            <a:endParaRPr sz="1200">
              <a:solidFill>
                <a:srgbClr val="595959"/>
              </a:solidFill>
              <a:latin typeface="Arial"/>
              <a:ea typeface="Arial"/>
              <a:cs typeface="Arial"/>
              <a:sym typeface="Arial"/>
            </a:endParaRPr>
          </a:p>
        </p:txBody>
      </p:sp>
      <p:sp>
        <p:nvSpPr>
          <p:cNvPr id="496" name="Google Shape;496;p50"/>
          <p:cNvSpPr txBox="1"/>
          <p:nvPr/>
        </p:nvSpPr>
        <p:spPr>
          <a:xfrm>
            <a:off x="1798192" y="1968646"/>
            <a:ext cx="6984900" cy="338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600">
                <a:solidFill>
                  <a:srgbClr val="595959"/>
                </a:solidFill>
                <a:latin typeface="Arial"/>
                <a:ea typeface="Arial"/>
                <a:cs typeface="Arial"/>
                <a:sym typeface="Arial"/>
              </a:rPr>
              <a:t>All shapes and Icons in this template were created by </a:t>
            </a:r>
            <a:r>
              <a:rPr lang="en" sz="1600" u="sng">
                <a:solidFill>
                  <a:schemeClr val="hlink"/>
                </a:solidFill>
                <a:latin typeface="Arial"/>
                <a:ea typeface="Arial"/>
                <a:cs typeface="Arial"/>
                <a:sym typeface="Arial"/>
                <a:hlinkClick r:id="rId3"/>
              </a:rPr>
              <a:t>GoogleSlidesppt.com</a:t>
            </a:r>
            <a:endParaRPr sz="1600">
              <a:solidFill>
                <a:srgbClr val="595959"/>
              </a:solidFill>
              <a:latin typeface="Arial"/>
              <a:ea typeface="Arial"/>
              <a:cs typeface="Arial"/>
              <a:sym typeface="Arial"/>
            </a:endParaRPr>
          </a:p>
        </p:txBody>
      </p:sp>
      <p:sp>
        <p:nvSpPr>
          <p:cNvPr id="497" name="Google Shape;497;p50"/>
          <p:cNvSpPr txBox="1"/>
          <p:nvPr/>
        </p:nvSpPr>
        <p:spPr>
          <a:xfrm>
            <a:off x="1798192" y="2589678"/>
            <a:ext cx="6984900" cy="338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600">
                <a:solidFill>
                  <a:srgbClr val="595959"/>
                </a:solidFill>
                <a:latin typeface="Arial"/>
                <a:ea typeface="Arial"/>
                <a:cs typeface="Arial"/>
                <a:sym typeface="Arial"/>
              </a:rPr>
              <a:t>All backgrounds in this template were created by </a:t>
            </a:r>
            <a:r>
              <a:rPr lang="en" sz="1600" u="sng">
                <a:solidFill>
                  <a:schemeClr val="hlink"/>
                </a:solidFill>
                <a:latin typeface="Arial"/>
                <a:ea typeface="Arial"/>
                <a:cs typeface="Arial"/>
                <a:sym typeface="Arial"/>
                <a:hlinkClick r:id="rId4"/>
              </a:rPr>
              <a:t>GoogleSlidesppt.com</a:t>
            </a:r>
            <a:endParaRPr sz="1600">
              <a:solidFill>
                <a:srgbClr val="595959"/>
              </a:solidFill>
              <a:latin typeface="Arial"/>
              <a:ea typeface="Arial"/>
              <a:cs typeface="Arial"/>
              <a:sym typeface="Arial"/>
            </a:endParaRPr>
          </a:p>
        </p:txBody>
      </p:sp>
      <p:sp>
        <p:nvSpPr>
          <p:cNvPr id="498" name="Google Shape;498;p50"/>
          <p:cNvSpPr txBox="1"/>
          <p:nvPr/>
        </p:nvSpPr>
        <p:spPr>
          <a:xfrm>
            <a:off x="1798192" y="3210709"/>
            <a:ext cx="6984900" cy="338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600">
                <a:solidFill>
                  <a:srgbClr val="595959"/>
                </a:solidFill>
                <a:latin typeface="Arial"/>
                <a:ea typeface="Arial"/>
                <a:cs typeface="Arial"/>
                <a:sym typeface="Arial"/>
              </a:rPr>
              <a:t>Illustrated images in this template were created by </a:t>
            </a:r>
            <a:r>
              <a:rPr lang="en" sz="1600" u="sng">
                <a:solidFill>
                  <a:schemeClr val="hlink"/>
                </a:solidFill>
                <a:latin typeface="Arial"/>
                <a:ea typeface="Arial"/>
                <a:cs typeface="Arial"/>
                <a:sym typeface="Arial"/>
                <a:hlinkClick r:id="rId5"/>
              </a:rPr>
              <a:t>GoogleSlidesppt.com</a:t>
            </a:r>
            <a:endParaRPr sz="1600">
              <a:solidFill>
                <a:srgbClr val="595959"/>
              </a:solidFill>
              <a:latin typeface="Arial"/>
              <a:ea typeface="Arial"/>
              <a:cs typeface="Arial"/>
              <a:sym typeface="Arial"/>
            </a:endParaRPr>
          </a:p>
        </p:txBody>
      </p:sp>
      <p:sp>
        <p:nvSpPr>
          <p:cNvPr id="499" name="Google Shape;499;p50"/>
          <p:cNvSpPr txBox="1"/>
          <p:nvPr/>
        </p:nvSpPr>
        <p:spPr>
          <a:xfrm>
            <a:off x="1798192" y="1347614"/>
            <a:ext cx="6984900" cy="338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600">
                <a:solidFill>
                  <a:srgbClr val="595959"/>
                </a:solidFill>
                <a:latin typeface="Arial"/>
                <a:ea typeface="Arial"/>
                <a:cs typeface="Arial"/>
                <a:sym typeface="Arial"/>
              </a:rPr>
              <a:t>This presentation template created by </a:t>
            </a:r>
            <a:r>
              <a:rPr lang="en" sz="1600" u="sng">
                <a:solidFill>
                  <a:schemeClr val="hlink"/>
                </a:solidFill>
                <a:latin typeface="Arial"/>
                <a:ea typeface="Arial"/>
                <a:cs typeface="Arial"/>
                <a:sym typeface="Arial"/>
                <a:hlinkClick r:id="rId6"/>
              </a:rPr>
              <a:t>GoogleSlidesppt.com</a:t>
            </a:r>
            <a:endParaRPr sz="1600">
              <a:solidFill>
                <a:srgbClr val="595959"/>
              </a:solidFill>
              <a:latin typeface="Arial"/>
              <a:ea typeface="Arial"/>
              <a:cs typeface="Arial"/>
              <a:sym typeface="Arial"/>
            </a:endParaRPr>
          </a:p>
        </p:txBody>
      </p:sp>
      <p:sp>
        <p:nvSpPr>
          <p:cNvPr id="500" name="Google Shape;500;p50"/>
          <p:cNvSpPr txBox="1"/>
          <p:nvPr/>
        </p:nvSpPr>
        <p:spPr>
          <a:xfrm>
            <a:off x="1798192" y="3831740"/>
            <a:ext cx="6984900" cy="338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600">
                <a:solidFill>
                  <a:srgbClr val="595959"/>
                </a:solidFill>
                <a:latin typeface="Arial"/>
                <a:ea typeface="Arial"/>
                <a:cs typeface="Arial"/>
                <a:sym typeface="Arial"/>
              </a:rPr>
              <a:t>Inserted pictures in this template were created by </a:t>
            </a:r>
            <a:r>
              <a:rPr lang="en" sz="1600" u="sng">
                <a:solidFill>
                  <a:schemeClr val="hlink"/>
                </a:solidFill>
                <a:latin typeface="Arial"/>
                <a:ea typeface="Arial"/>
                <a:cs typeface="Arial"/>
                <a:sym typeface="Arial"/>
                <a:hlinkClick r:id="rId7"/>
              </a:rPr>
              <a:t>pixabay.com</a:t>
            </a:r>
            <a:endParaRPr sz="1600">
              <a:solidFill>
                <a:srgbClr val="595959"/>
              </a:solidFill>
              <a:latin typeface="Arial"/>
              <a:ea typeface="Arial"/>
              <a:cs typeface="Arial"/>
              <a:sym typeface="Arial"/>
            </a:endParaRPr>
          </a:p>
        </p:txBody>
      </p:sp>
      <p:sp>
        <p:nvSpPr>
          <p:cNvPr id="501" name="Google Shape;501;p50"/>
          <p:cNvSpPr txBox="1"/>
          <p:nvPr>
            <p:ph type="title"/>
          </p:nvPr>
        </p:nvSpPr>
        <p:spPr>
          <a:xfrm>
            <a:off x="1834525" y="357600"/>
            <a:ext cx="7273500" cy="62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rgbClr val="FD2906"/>
              </a:buClr>
              <a:buFont typeface="Arial"/>
              <a:buNone/>
            </a:pPr>
            <a:r>
              <a:rPr lang="en" sz="4000">
                <a:solidFill>
                  <a:srgbClr val="FD2906"/>
                </a:solidFill>
              </a:rPr>
              <a:t>Credits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4"/>
          <p:cNvSpPr txBox="1"/>
          <p:nvPr>
            <p:ph idx="1" type="body"/>
          </p:nvPr>
        </p:nvSpPr>
        <p:spPr>
          <a:xfrm>
            <a:off x="3501100" y="2317500"/>
            <a:ext cx="5033400" cy="576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Font typeface="Arial"/>
              <a:buNone/>
            </a:pPr>
            <a:r>
              <a:rPr lang="en" sz="3600">
                <a:solidFill>
                  <a:schemeClr val="dk1"/>
                </a:solidFill>
              </a:rPr>
              <a:t>1. ¿Por qué una tesis?</a:t>
            </a:r>
            <a:endParaRPr b="0" i="0" sz="3600" u="none" cap="none" strike="noStrike">
              <a:solidFill>
                <a:schemeClr val="dk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51"/>
          <p:cNvSpPr txBox="1"/>
          <p:nvPr>
            <p:ph idx="1" type="body"/>
          </p:nvPr>
        </p:nvSpPr>
        <p:spPr>
          <a:xfrm>
            <a:off x="0" y="3435846"/>
            <a:ext cx="9144000" cy="57606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Font typeface="Arial"/>
              <a:buNone/>
            </a:pPr>
            <a:r>
              <a:rPr lang="en" sz="3200">
                <a:solidFill>
                  <a:schemeClr val="lt1"/>
                </a:solidFill>
              </a:rPr>
              <a:t>Muchas gracias</a:t>
            </a:r>
            <a:endParaRPr b="0" i="0" sz="3200" u="none" cap="none" strike="noStrike">
              <a:solidFill>
                <a:schemeClr val="lt1"/>
              </a:solidFill>
              <a:latin typeface="Arial"/>
              <a:ea typeface="Arial"/>
              <a:cs typeface="Arial"/>
              <a:sym typeface="Arial"/>
            </a:endParaRPr>
          </a:p>
        </p:txBody>
      </p:sp>
      <p:sp>
        <p:nvSpPr>
          <p:cNvPr id="507" name="Google Shape;507;p51"/>
          <p:cNvSpPr txBox="1"/>
          <p:nvPr>
            <p:ph idx="2" type="body"/>
          </p:nvPr>
        </p:nvSpPr>
        <p:spPr>
          <a:xfrm>
            <a:off x="-148" y="4046414"/>
            <a:ext cx="9144000" cy="28803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Font typeface="Arial"/>
              <a:buNone/>
            </a:pPr>
            <a:r>
              <a:rPr lang="en">
                <a:solidFill>
                  <a:schemeClr val="lt1"/>
                </a:solidFill>
              </a:rPr>
              <a:t>Por su atención</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5"/>
          <p:cNvSpPr txBox="1"/>
          <p:nvPr>
            <p:ph idx="1" type="subTitle"/>
          </p:nvPr>
        </p:nvSpPr>
        <p:spPr>
          <a:xfrm>
            <a:off x="1698375" y="730949"/>
            <a:ext cx="7409700" cy="2508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Font typeface="Arial"/>
              <a:buNone/>
            </a:pPr>
            <a:r>
              <a:rPr lang="en" u="sng">
                <a:solidFill>
                  <a:schemeClr val="hlink"/>
                </a:solidFill>
                <a:hlinkClick r:id="rId3"/>
              </a:rPr>
              <a:t>Reglamento General de Posgrado</a:t>
            </a:r>
            <a:r>
              <a:rPr lang="en">
                <a:solidFill>
                  <a:schemeClr val="dk1"/>
                </a:solidFill>
              </a:rPr>
              <a:t> Aprobado por la Junta de Coordinación 11/12/2019</a:t>
            </a:r>
            <a:endParaRPr b="0" i="0" sz="1400" u="none" cap="none" strike="noStrike">
              <a:solidFill>
                <a:schemeClr val="dk1"/>
              </a:solidFill>
              <a:latin typeface="Arial"/>
              <a:ea typeface="Arial"/>
              <a:cs typeface="Arial"/>
              <a:sym typeface="Arial"/>
            </a:endParaRPr>
          </a:p>
        </p:txBody>
      </p:sp>
      <p:sp>
        <p:nvSpPr>
          <p:cNvPr id="157" name="Google Shape;157;p25"/>
          <p:cNvSpPr/>
          <p:nvPr/>
        </p:nvSpPr>
        <p:spPr>
          <a:xfrm>
            <a:off x="2051720" y="1259631"/>
            <a:ext cx="3106318" cy="3493162"/>
          </a:xfrm>
          <a:prstGeom prst="roundRect">
            <a:avLst>
              <a:gd fmla="val 6712" name="adj"/>
            </a:avLst>
          </a:prstGeom>
          <a:solidFill>
            <a:srgbClr val="FD2906"/>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58" name="Google Shape;158;p25"/>
          <p:cNvGrpSpPr/>
          <p:nvPr/>
        </p:nvGrpSpPr>
        <p:grpSpPr>
          <a:xfrm>
            <a:off x="2275075" y="1420436"/>
            <a:ext cx="2659608" cy="890633"/>
            <a:chOff x="2272432" y="1367989"/>
            <a:chExt cx="2659608" cy="890633"/>
          </a:xfrm>
        </p:grpSpPr>
        <p:sp>
          <p:nvSpPr>
            <p:cNvPr id="159" name="Google Shape;159;p25"/>
            <p:cNvSpPr txBox="1"/>
            <p:nvPr/>
          </p:nvSpPr>
          <p:spPr>
            <a:xfrm>
              <a:off x="2272433" y="1367989"/>
              <a:ext cx="2659607"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a:solidFill>
                    <a:schemeClr val="lt1"/>
                  </a:solidFill>
                </a:rPr>
                <a:t>Artículo 6, fracción I:</a:t>
              </a:r>
              <a:endParaRPr b="1" sz="1400">
                <a:solidFill>
                  <a:schemeClr val="lt1"/>
                </a:solidFill>
                <a:latin typeface="Arial"/>
                <a:ea typeface="Arial"/>
                <a:cs typeface="Arial"/>
                <a:sym typeface="Arial"/>
              </a:endParaRPr>
            </a:p>
          </p:txBody>
        </p:sp>
        <p:sp>
          <p:nvSpPr>
            <p:cNvPr id="160" name="Google Shape;160;p25"/>
            <p:cNvSpPr txBox="1"/>
            <p:nvPr/>
          </p:nvSpPr>
          <p:spPr>
            <a:xfrm>
              <a:off x="2272432" y="1677222"/>
              <a:ext cx="2659500" cy="581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200">
                  <a:solidFill>
                    <a:schemeClr val="lt1"/>
                  </a:solidFill>
                </a:rPr>
                <a:t>Posgrado con orientación a la investigación.</a:t>
              </a:r>
              <a:endParaRPr/>
            </a:p>
          </p:txBody>
        </p:sp>
      </p:grpSp>
      <p:sp>
        <p:nvSpPr>
          <p:cNvPr id="161" name="Google Shape;161;p25"/>
          <p:cNvSpPr/>
          <p:nvPr/>
        </p:nvSpPr>
        <p:spPr>
          <a:xfrm>
            <a:off x="5443411" y="1258740"/>
            <a:ext cx="3106318" cy="3493162"/>
          </a:xfrm>
          <a:prstGeom prst="roundRect">
            <a:avLst>
              <a:gd fmla="val 6712" name="adj"/>
            </a:avLst>
          </a:prstGeom>
          <a:solidFill>
            <a:srgbClr val="FD2906"/>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2" name="Google Shape;162;p25"/>
          <p:cNvSpPr txBox="1"/>
          <p:nvPr/>
        </p:nvSpPr>
        <p:spPr>
          <a:xfrm>
            <a:off x="5666767" y="1419545"/>
            <a:ext cx="2659607"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a:solidFill>
                  <a:schemeClr val="lt1"/>
                </a:solidFill>
              </a:rPr>
              <a:t>Artículo 32 🙈</a:t>
            </a:r>
            <a:endParaRPr b="1" sz="1400">
              <a:solidFill>
                <a:schemeClr val="lt1"/>
              </a:solidFill>
              <a:latin typeface="Arial"/>
              <a:ea typeface="Arial"/>
              <a:cs typeface="Arial"/>
              <a:sym typeface="Arial"/>
            </a:endParaRPr>
          </a:p>
        </p:txBody>
      </p:sp>
      <p:sp>
        <p:nvSpPr>
          <p:cNvPr id="163" name="Google Shape;163;p25"/>
          <p:cNvSpPr txBox="1"/>
          <p:nvPr>
            <p:ph type="title"/>
          </p:nvPr>
        </p:nvSpPr>
        <p:spPr>
          <a:xfrm>
            <a:off x="1710198" y="100325"/>
            <a:ext cx="7397700" cy="62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Font typeface="Arial"/>
              <a:buNone/>
            </a:pPr>
            <a:r>
              <a:rPr lang="en" sz="4000">
                <a:solidFill>
                  <a:schemeClr val="dk1"/>
                </a:solidFill>
              </a:rPr>
              <a:t>Reglamento</a:t>
            </a:r>
            <a:endParaRPr/>
          </a:p>
        </p:txBody>
      </p:sp>
      <p:sp>
        <p:nvSpPr>
          <p:cNvPr id="164" name="Google Shape;164;p25"/>
          <p:cNvSpPr txBox="1"/>
          <p:nvPr/>
        </p:nvSpPr>
        <p:spPr>
          <a:xfrm>
            <a:off x="2275139" y="2262586"/>
            <a:ext cx="2659500" cy="30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a:solidFill>
                  <a:schemeClr val="lt1"/>
                </a:solidFill>
              </a:rPr>
              <a:t>Artículo 30:</a:t>
            </a:r>
            <a:endParaRPr b="1" sz="1400">
              <a:solidFill>
                <a:schemeClr val="lt1"/>
              </a:solidFill>
              <a:latin typeface="Arial"/>
              <a:ea typeface="Arial"/>
              <a:cs typeface="Arial"/>
              <a:sym typeface="Arial"/>
            </a:endParaRPr>
          </a:p>
        </p:txBody>
      </p:sp>
      <p:sp>
        <p:nvSpPr>
          <p:cNvPr id="165" name="Google Shape;165;p25"/>
          <p:cNvSpPr txBox="1"/>
          <p:nvPr/>
        </p:nvSpPr>
        <p:spPr>
          <a:xfrm>
            <a:off x="2275150" y="2556953"/>
            <a:ext cx="2659500" cy="848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200">
                <a:solidFill>
                  <a:schemeClr val="lt1"/>
                </a:solidFill>
              </a:rPr>
              <a:t>Programas de posgrado de tiempo completo; la duración será de </a:t>
            </a:r>
            <a:r>
              <a:rPr b="1" lang="en" sz="1200">
                <a:solidFill>
                  <a:srgbClr val="FDDD06"/>
                </a:solidFill>
              </a:rPr>
              <a:t>2 años para maestría; 4 para doctorado. </a:t>
            </a:r>
            <a:endParaRPr b="1">
              <a:solidFill>
                <a:srgbClr val="FDDD06"/>
              </a:solidFill>
            </a:endParaRPr>
          </a:p>
        </p:txBody>
      </p:sp>
      <p:sp>
        <p:nvSpPr>
          <p:cNvPr id="166" name="Google Shape;166;p25"/>
          <p:cNvSpPr txBox="1"/>
          <p:nvPr/>
        </p:nvSpPr>
        <p:spPr>
          <a:xfrm>
            <a:off x="2269550" y="3422328"/>
            <a:ext cx="2659500" cy="848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1200">
                <a:solidFill>
                  <a:schemeClr val="lt1"/>
                </a:solidFill>
              </a:rPr>
              <a:t>La duración del programa incluye la elaboración de la tesis o tesina y la presentación del examen de grado o de especialidad.</a:t>
            </a:r>
            <a:endParaRPr b="1" sz="1200">
              <a:solidFill>
                <a:schemeClr val="lt1"/>
              </a:solidFill>
            </a:endParaRPr>
          </a:p>
        </p:txBody>
      </p:sp>
      <p:sp>
        <p:nvSpPr>
          <p:cNvPr id="167" name="Google Shape;167;p25"/>
          <p:cNvSpPr txBox="1"/>
          <p:nvPr/>
        </p:nvSpPr>
        <p:spPr>
          <a:xfrm>
            <a:off x="5666825" y="1727329"/>
            <a:ext cx="2659500" cy="1207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200">
                <a:solidFill>
                  <a:schemeClr val="lt1"/>
                </a:solidFill>
              </a:rPr>
              <a:t>Cuando alguna estudiante … no concluya la tesis o no presente el examen de grado en el plazo señalado, deberá solicitar, antes de que termine el ciclo escolar, una prórroga … </a:t>
            </a:r>
            <a:endParaRPr/>
          </a:p>
        </p:txBody>
      </p:sp>
      <p:sp>
        <p:nvSpPr>
          <p:cNvPr id="168" name="Google Shape;168;p25"/>
          <p:cNvSpPr txBox="1"/>
          <p:nvPr/>
        </p:nvSpPr>
        <p:spPr>
          <a:xfrm>
            <a:off x="5716892" y="3044445"/>
            <a:ext cx="2659500" cy="30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a:solidFill>
                  <a:schemeClr val="lt1"/>
                </a:solidFill>
              </a:rPr>
              <a:t>Artículo 48, fracción V </a:t>
            </a:r>
            <a:r>
              <a:rPr b="1" lang="en">
                <a:solidFill>
                  <a:schemeClr val="lt1"/>
                </a:solidFill>
              </a:rPr>
              <a:t>🐝</a:t>
            </a:r>
            <a:endParaRPr b="1" sz="1400">
              <a:solidFill>
                <a:schemeClr val="lt1"/>
              </a:solidFill>
              <a:latin typeface="Arial"/>
              <a:ea typeface="Arial"/>
              <a:cs typeface="Arial"/>
              <a:sym typeface="Arial"/>
            </a:endParaRPr>
          </a:p>
        </p:txBody>
      </p:sp>
      <p:sp>
        <p:nvSpPr>
          <p:cNvPr id="169" name="Google Shape;169;p25"/>
          <p:cNvSpPr txBox="1"/>
          <p:nvPr/>
        </p:nvSpPr>
        <p:spPr>
          <a:xfrm>
            <a:off x="5716950" y="3352229"/>
            <a:ext cx="2659500" cy="1207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200">
                <a:solidFill>
                  <a:schemeClr val="lt1"/>
                </a:solidFill>
              </a:rPr>
              <a:t>Para permanecer como estudiante deberás …</a:t>
            </a:r>
            <a:endParaRPr sz="1200">
              <a:solidFill>
                <a:schemeClr val="lt1"/>
              </a:solidFill>
            </a:endParaRPr>
          </a:p>
          <a:p>
            <a:pPr indent="0" lvl="0" marL="0" marR="0" rtl="0" algn="l">
              <a:spcBef>
                <a:spcPts val="0"/>
              </a:spcBef>
              <a:spcAft>
                <a:spcPts val="0"/>
              </a:spcAft>
              <a:buNone/>
            </a:pPr>
            <a:r>
              <a:rPr b="1" lang="en" sz="1200">
                <a:solidFill>
                  <a:srgbClr val="FDDD06"/>
                </a:solidFill>
              </a:rPr>
              <a:t>Presentar avances de su trabajo de investigación de tesis </a:t>
            </a:r>
            <a:r>
              <a:rPr lang="en" sz="1200">
                <a:solidFill>
                  <a:schemeClr val="lt1"/>
                </a:solidFill>
              </a:rPr>
              <a:t>en los tiempos programados en el plan de estudios respectivo.</a:t>
            </a:r>
            <a:endParaRPr sz="1200">
              <a:solidFill>
                <a:schemeClr val="lt1"/>
              </a:solidFill>
            </a:endParaRPr>
          </a:p>
        </p:txBody>
      </p:sp>
      <p:grpSp>
        <p:nvGrpSpPr>
          <p:cNvPr id="170" name="Google Shape;170;p25"/>
          <p:cNvGrpSpPr/>
          <p:nvPr/>
        </p:nvGrpSpPr>
        <p:grpSpPr>
          <a:xfrm>
            <a:off x="4866725" y="1137575"/>
            <a:ext cx="3921000" cy="2984100"/>
            <a:chOff x="4866725" y="1137575"/>
            <a:chExt cx="3921000" cy="2984100"/>
          </a:xfrm>
        </p:grpSpPr>
        <p:sp>
          <p:nvSpPr>
            <p:cNvPr id="171" name="Google Shape;171;p25"/>
            <p:cNvSpPr/>
            <p:nvPr/>
          </p:nvSpPr>
          <p:spPr>
            <a:xfrm>
              <a:off x="4866725" y="1137575"/>
              <a:ext cx="3921000" cy="2984100"/>
            </a:xfrm>
            <a:prstGeom prst="roundRect">
              <a:avLst>
                <a:gd fmla="val 16667" name="adj"/>
              </a:avLst>
            </a:prstGeom>
            <a:solidFill>
              <a:srgbClr val="FD2906">
                <a:alpha val="81960"/>
              </a:srgbClr>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2" name="Google Shape;172;p25"/>
            <p:cNvPicPr preferRelativeResize="0"/>
            <p:nvPr/>
          </p:nvPicPr>
          <p:blipFill>
            <a:blip r:embed="rId4">
              <a:alphaModFix/>
            </a:blip>
            <a:stretch>
              <a:fillRect/>
            </a:stretch>
          </p:blipFill>
          <p:spPr>
            <a:xfrm>
              <a:off x="5118825" y="1479875"/>
              <a:ext cx="3393437" cy="2404872"/>
            </a:xfrm>
            <a:prstGeom prst="rect">
              <a:avLst/>
            </a:prstGeom>
            <a:noFill/>
            <a:ln>
              <a:noFill/>
            </a:ln>
          </p:spPr>
        </p:pic>
        <p:sp>
          <p:nvSpPr>
            <p:cNvPr id="173" name="Google Shape;173;p25"/>
            <p:cNvSpPr txBox="1"/>
            <p:nvPr/>
          </p:nvSpPr>
          <p:spPr>
            <a:xfrm rot="-4342506">
              <a:off x="6362815" y="2798984"/>
              <a:ext cx="885779" cy="400099"/>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highlight>
                    <a:schemeClr val="lt1"/>
                  </a:highlight>
                </a:rPr>
                <a:t>CLASES</a:t>
              </a:r>
              <a:endParaRPr>
                <a:highlight>
                  <a:schemeClr val="lt1"/>
                </a:highlight>
              </a:endParaRPr>
            </a:p>
          </p:txBody>
        </p:sp>
        <p:sp>
          <p:nvSpPr>
            <p:cNvPr id="174" name="Google Shape;174;p25"/>
            <p:cNvSpPr txBox="1"/>
            <p:nvPr/>
          </p:nvSpPr>
          <p:spPr>
            <a:xfrm rot="-4341555">
              <a:off x="5518033" y="2730024"/>
              <a:ext cx="793934" cy="400099"/>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highlight>
                    <a:schemeClr val="lt1"/>
                  </a:highlight>
                </a:rPr>
                <a:t>TESIS</a:t>
              </a:r>
              <a:endParaRPr>
                <a:highlight>
                  <a:schemeClr val="lt1"/>
                </a:highlight>
              </a:endParaRPr>
            </a:p>
          </p:txBody>
        </p:sp>
        <p:sp>
          <p:nvSpPr>
            <p:cNvPr id="175" name="Google Shape;175;p25"/>
            <p:cNvSpPr txBox="1"/>
            <p:nvPr/>
          </p:nvSpPr>
          <p:spPr>
            <a:xfrm>
              <a:off x="6114125" y="1154438"/>
              <a:ext cx="1426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lt1"/>
                  </a:solidFill>
                </a:rPr>
                <a:t>TWO-TIMERS</a:t>
              </a:r>
              <a:endParaRPr b="1">
                <a:solidFill>
                  <a:schemeClr val="lt1"/>
                </a:solidFill>
              </a:endParaRPr>
            </a:p>
          </p:txBody>
        </p:sp>
      </p:grpSp>
      <p:sp>
        <p:nvSpPr>
          <p:cNvPr id="176" name="Google Shape;176;p25"/>
          <p:cNvSpPr txBox="1"/>
          <p:nvPr/>
        </p:nvSpPr>
        <p:spPr>
          <a:xfrm>
            <a:off x="8303400" y="4743300"/>
            <a:ext cx="804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595959"/>
                </a:solidFill>
              </a:rPr>
              <a:t>[2 ]</a:t>
            </a:r>
            <a:endParaRPr>
              <a:solidFill>
                <a:srgbClr val="595959"/>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70"/>
                                        </p:tgtEl>
                                      </p:cBhvr>
                                    </p:animEffect>
                                    <p:set>
                                      <p:cBhvr>
                                        <p:cTn dur="1" fill="hold">
                                          <p:stCondLst>
                                            <p:cond delay="1000"/>
                                          </p:stCondLst>
                                        </p:cTn>
                                        <p:tgtEl>
                                          <p:spTgt spid="17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6"/>
          <p:cNvSpPr txBox="1"/>
          <p:nvPr>
            <p:ph idx="1" type="subTitle"/>
          </p:nvPr>
        </p:nvSpPr>
        <p:spPr>
          <a:xfrm>
            <a:off x="1698375" y="730949"/>
            <a:ext cx="7409700" cy="2508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Font typeface="Arial"/>
              <a:buNone/>
            </a:pPr>
            <a:r>
              <a:rPr lang="en" u="sng">
                <a:solidFill>
                  <a:schemeClr val="hlink"/>
                </a:solidFill>
                <a:hlinkClick r:id="rId3"/>
              </a:rPr>
              <a:t>Reglamento General de Posgrado</a:t>
            </a:r>
            <a:r>
              <a:rPr lang="en">
                <a:solidFill>
                  <a:schemeClr val="dk1"/>
                </a:solidFill>
              </a:rPr>
              <a:t> Aprobado por la Junta de Coordinación 11/12/2019</a:t>
            </a:r>
            <a:endParaRPr b="0" i="0" sz="1400" u="none" cap="none" strike="noStrike">
              <a:solidFill>
                <a:schemeClr val="dk1"/>
              </a:solidFill>
              <a:latin typeface="Arial"/>
              <a:ea typeface="Arial"/>
              <a:cs typeface="Arial"/>
              <a:sym typeface="Arial"/>
            </a:endParaRPr>
          </a:p>
        </p:txBody>
      </p:sp>
      <p:sp>
        <p:nvSpPr>
          <p:cNvPr id="182" name="Google Shape;182;p26"/>
          <p:cNvSpPr/>
          <p:nvPr/>
        </p:nvSpPr>
        <p:spPr>
          <a:xfrm>
            <a:off x="2051720" y="1259631"/>
            <a:ext cx="3106200" cy="3493200"/>
          </a:xfrm>
          <a:prstGeom prst="roundRect">
            <a:avLst>
              <a:gd fmla="val 6712" name="adj"/>
            </a:avLst>
          </a:prstGeom>
          <a:solidFill>
            <a:srgbClr val="FD2906"/>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83" name="Google Shape;183;p26"/>
          <p:cNvGrpSpPr/>
          <p:nvPr/>
        </p:nvGrpSpPr>
        <p:grpSpPr>
          <a:xfrm>
            <a:off x="2275075" y="1420436"/>
            <a:ext cx="2659501" cy="2690356"/>
            <a:chOff x="2272432" y="1367989"/>
            <a:chExt cx="2659501" cy="2690356"/>
          </a:xfrm>
        </p:grpSpPr>
        <p:sp>
          <p:nvSpPr>
            <p:cNvPr id="184" name="Google Shape;184;p26"/>
            <p:cNvSpPr txBox="1"/>
            <p:nvPr/>
          </p:nvSpPr>
          <p:spPr>
            <a:xfrm>
              <a:off x="2272433" y="1367989"/>
              <a:ext cx="2659500" cy="30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a:solidFill>
                    <a:schemeClr val="lt1"/>
                  </a:solidFill>
                </a:rPr>
                <a:t>Artículo 51, fracción I, inciso “e”:</a:t>
              </a:r>
              <a:endParaRPr b="1" sz="1400">
                <a:solidFill>
                  <a:schemeClr val="lt1"/>
                </a:solidFill>
                <a:latin typeface="Arial"/>
                <a:ea typeface="Arial"/>
                <a:cs typeface="Arial"/>
                <a:sym typeface="Arial"/>
              </a:endParaRPr>
            </a:p>
          </p:txBody>
        </p:sp>
        <p:sp>
          <p:nvSpPr>
            <p:cNvPr id="185" name="Google Shape;185;p26"/>
            <p:cNvSpPr txBox="1"/>
            <p:nvPr/>
          </p:nvSpPr>
          <p:spPr>
            <a:xfrm>
              <a:off x="2272432" y="1905845"/>
              <a:ext cx="2659500" cy="2152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200">
                  <a:solidFill>
                    <a:schemeClr val="lt1"/>
                  </a:solidFill>
                </a:rPr>
                <a:t>Será causa de baja …</a:t>
              </a:r>
              <a:endParaRPr sz="1200">
                <a:solidFill>
                  <a:schemeClr val="lt1"/>
                </a:solidFill>
              </a:endParaRPr>
            </a:p>
            <a:p>
              <a:pPr indent="0" lvl="0" marL="0" marR="0" rtl="0" algn="l">
                <a:spcBef>
                  <a:spcPts val="0"/>
                </a:spcBef>
                <a:spcAft>
                  <a:spcPts val="0"/>
                </a:spcAft>
                <a:buNone/>
              </a:pPr>
              <a:r>
                <a:t/>
              </a:r>
              <a:endParaRPr sz="1200">
                <a:solidFill>
                  <a:schemeClr val="lt1"/>
                </a:solidFill>
              </a:endParaRPr>
            </a:p>
            <a:p>
              <a:pPr indent="0" lvl="0" marL="0" marR="0" rtl="0" algn="l">
                <a:spcBef>
                  <a:spcPts val="0"/>
                </a:spcBef>
                <a:spcAft>
                  <a:spcPts val="0"/>
                </a:spcAft>
                <a:buNone/>
              </a:pPr>
              <a:r>
                <a:rPr lang="en" sz="1200">
                  <a:solidFill>
                    <a:schemeClr val="lt1"/>
                  </a:solidFill>
                </a:rPr>
                <a:t>Cometer actos de deshonestidad académica, tales como </a:t>
              </a:r>
              <a:r>
                <a:rPr b="1" lang="en" sz="1200">
                  <a:solidFill>
                    <a:srgbClr val="FDDD06"/>
                  </a:solidFill>
                </a:rPr>
                <a:t>plagio</a:t>
              </a:r>
              <a:r>
                <a:rPr lang="en" sz="1200">
                  <a:solidFill>
                    <a:schemeClr val="lt1"/>
                  </a:solidFill>
                </a:rPr>
                <a:t> (asumir, completa o parcialmente, como propio el trabajo de otro autor o autores) …</a:t>
              </a:r>
              <a:endParaRPr sz="1200">
                <a:solidFill>
                  <a:schemeClr val="lt1"/>
                </a:solidFill>
              </a:endParaRPr>
            </a:p>
          </p:txBody>
        </p:sp>
      </p:grpSp>
      <p:sp>
        <p:nvSpPr>
          <p:cNvPr id="186" name="Google Shape;186;p26"/>
          <p:cNvSpPr txBox="1"/>
          <p:nvPr>
            <p:ph type="title"/>
          </p:nvPr>
        </p:nvSpPr>
        <p:spPr>
          <a:xfrm>
            <a:off x="1710198" y="100325"/>
            <a:ext cx="7397700" cy="62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Font typeface="Arial"/>
              <a:buNone/>
            </a:pPr>
            <a:r>
              <a:rPr lang="en" sz="4000">
                <a:solidFill>
                  <a:schemeClr val="dk1"/>
                </a:solidFill>
              </a:rPr>
              <a:t>Reglamento </a:t>
            </a:r>
            <a:r>
              <a:rPr i="1" lang="en" sz="2600">
                <a:solidFill>
                  <a:schemeClr val="dk1"/>
                </a:solidFill>
              </a:rPr>
              <a:t>(continuación)</a:t>
            </a:r>
            <a:endParaRPr i="1" sz="2200"/>
          </a:p>
        </p:txBody>
      </p:sp>
      <p:pic>
        <p:nvPicPr>
          <p:cNvPr id="187" name="Google Shape;187;p26"/>
          <p:cNvPicPr preferRelativeResize="0"/>
          <p:nvPr/>
        </p:nvPicPr>
        <p:blipFill>
          <a:blip r:embed="rId4">
            <a:alphaModFix/>
          </a:blip>
          <a:stretch>
            <a:fillRect/>
          </a:stretch>
        </p:blipFill>
        <p:spPr>
          <a:xfrm>
            <a:off x="5310320" y="1713024"/>
            <a:ext cx="3681281" cy="2116736"/>
          </a:xfrm>
          <a:prstGeom prst="rect">
            <a:avLst/>
          </a:prstGeom>
          <a:noFill/>
          <a:ln>
            <a:noFill/>
          </a:ln>
        </p:spPr>
      </p:pic>
      <p:sp>
        <p:nvSpPr>
          <p:cNvPr id="188" name="Google Shape;188;p26"/>
          <p:cNvSpPr txBox="1"/>
          <p:nvPr/>
        </p:nvSpPr>
        <p:spPr>
          <a:xfrm>
            <a:off x="8303400" y="4743300"/>
            <a:ext cx="804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595959"/>
                </a:solidFill>
              </a:rPr>
              <a:t>[1 ]</a:t>
            </a:r>
            <a:endParaRPr>
              <a:solidFill>
                <a:srgbClr val="59595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7"/>
          <p:cNvSpPr txBox="1"/>
          <p:nvPr>
            <p:ph idx="1" type="subTitle"/>
          </p:nvPr>
        </p:nvSpPr>
        <p:spPr>
          <a:xfrm>
            <a:off x="1698375" y="730949"/>
            <a:ext cx="7409700" cy="2508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Font typeface="Arial"/>
              <a:buNone/>
            </a:pPr>
            <a:r>
              <a:rPr lang="en" u="sng">
                <a:solidFill>
                  <a:schemeClr val="hlink"/>
                </a:solidFill>
                <a:hlinkClick r:id="rId3"/>
              </a:rPr>
              <a:t>Reglamento General de Posgrado</a:t>
            </a:r>
            <a:r>
              <a:rPr lang="en">
                <a:solidFill>
                  <a:schemeClr val="dk1"/>
                </a:solidFill>
              </a:rPr>
              <a:t> Aprobado por la Junta de Coordinación 11/12/2019</a:t>
            </a:r>
            <a:endParaRPr b="0" i="0" sz="1400" u="none" cap="none" strike="noStrike">
              <a:solidFill>
                <a:schemeClr val="dk1"/>
              </a:solidFill>
              <a:latin typeface="Arial"/>
              <a:ea typeface="Arial"/>
              <a:cs typeface="Arial"/>
              <a:sym typeface="Arial"/>
            </a:endParaRPr>
          </a:p>
        </p:txBody>
      </p:sp>
      <p:sp>
        <p:nvSpPr>
          <p:cNvPr id="194" name="Google Shape;194;p27"/>
          <p:cNvSpPr/>
          <p:nvPr/>
        </p:nvSpPr>
        <p:spPr>
          <a:xfrm>
            <a:off x="2051720" y="1259631"/>
            <a:ext cx="3106200" cy="3493200"/>
          </a:xfrm>
          <a:prstGeom prst="roundRect">
            <a:avLst>
              <a:gd fmla="val 6712" name="adj"/>
            </a:avLst>
          </a:prstGeom>
          <a:solidFill>
            <a:srgbClr val="FD2906"/>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95" name="Google Shape;195;p27"/>
          <p:cNvGrpSpPr/>
          <p:nvPr/>
        </p:nvGrpSpPr>
        <p:grpSpPr>
          <a:xfrm>
            <a:off x="2275075" y="1420436"/>
            <a:ext cx="2659501" cy="1405160"/>
            <a:chOff x="2272432" y="1367989"/>
            <a:chExt cx="2659501" cy="1405160"/>
          </a:xfrm>
        </p:grpSpPr>
        <p:sp>
          <p:nvSpPr>
            <p:cNvPr id="196" name="Google Shape;196;p27"/>
            <p:cNvSpPr txBox="1"/>
            <p:nvPr/>
          </p:nvSpPr>
          <p:spPr>
            <a:xfrm>
              <a:off x="2272433" y="1367989"/>
              <a:ext cx="2659500" cy="30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a:solidFill>
                    <a:schemeClr val="lt1"/>
                  </a:solidFill>
                </a:rPr>
                <a:t>Artículo 51, fracción I, inciso “h”:</a:t>
              </a:r>
              <a:endParaRPr b="1" sz="1400">
                <a:solidFill>
                  <a:schemeClr val="lt1"/>
                </a:solidFill>
                <a:latin typeface="Arial"/>
                <a:ea typeface="Arial"/>
                <a:cs typeface="Arial"/>
                <a:sym typeface="Arial"/>
              </a:endParaRPr>
            </a:p>
          </p:txBody>
        </p:sp>
        <p:sp>
          <p:nvSpPr>
            <p:cNvPr id="197" name="Google Shape;197;p27"/>
            <p:cNvSpPr txBox="1"/>
            <p:nvPr/>
          </p:nvSpPr>
          <p:spPr>
            <a:xfrm>
              <a:off x="2272432" y="1905848"/>
              <a:ext cx="2659500" cy="867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200">
                  <a:solidFill>
                    <a:schemeClr val="lt1"/>
                  </a:solidFill>
                </a:rPr>
                <a:t>Será causa de baja …</a:t>
              </a:r>
              <a:endParaRPr sz="1200">
                <a:solidFill>
                  <a:schemeClr val="lt1"/>
                </a:solidFill>
              </a:endParaRPr>
            </a:p>
            <a:p>
              <a:pPr indent="0" lvl="0" marL="0" marR="0" rtl="0" algn="l">
                <a:spcBef>
                  <a:spcPts val="0"/>
                </a:spcBef>
                <a:spcAft>
                  <a:spcPts val="0"/>
                </a:spcAft>
                <a:buNone/>
              </a:pPr>
              <a:r>
                <a:t/>
              </a:r>
              <a:endParaRPr sz="1200">
                <a:solidFill>
                  <a:schemeClr val="lt1"/>
                </a:solidFill>
              </a:endParaRPr>
            </a:p>
            <a:p>
              <a:pPr indent="0" lvl="0" marL="0" marR="0" rtl="0" algn="l">
                <a:spcBef>
                  <a:spcPts val="0"/>
                </a:spcBef>
                <a:spcAft>
                  <a:spcPts val="0"/>
                </a:spcAft>
                <a:buNone/>
              </a:pPr>
              <a:r>
                <a:rPr lang="en" sz="1200">
                  <a:solidFill>
                    <a:schemeClr val="lt1"/>
                  </a:solidFill>
                </a:rPr>
                <a:t>No cumplir con los plazos (antes estipulados) …</a:t>
              </a:r>
              <a:endParaRPr sz="1200">
                <a:solidFill>
                  <a:schemeClr val="lt1"/>
                </a:solidFill>
              </a:endParaRPr>
            </a:p>
          </p:txBody>
        </p:sp>
      </p:grpSp>
      <p:sp>
        <p:nvSpPr>
          <p:cNvPr id="198" name="Google Shape;198;p27"/>
          <p:cNvSpPr txBox="1"/>
          <p:nvPr>
            <p:ph type="title"/>
          </p:nvPr>
        </p:nvSpPr>
        <p:spPr>
          <a:xfrm>
            <a:off x="1710198" y="100325"/>
            <a:ext cx="7397700" cy="62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Font typeface="Arial"/>
              <a:buNone/>
            </a:pPr>
            <a:r>
              <a:rPr lang="en" sz="4000">
                <a:solidFill>
                  <a:schemeClr val="dk1"/>
                </a:solidFill>
              </a:rPr>
              <a:t>Reglamento </a:t>
            </a:r>
            <a:r>
              <a:rPr i="1" lang="en" sz="2600">
                <a:solidFill>
                  <a:schemeClr val="dk1"/>
                </a:solidFill>
              </a:rPr>
              <a:t>(continuación)</a:t>
            </a:r>
            <a:endParaRPr i="1" sz="2200"/>
          </a:p>
        </p:txBody>
      </p:sp>
      <p:pic>
        <p:nvPicPr>
          <p:cNvPr id="199" name="Google Shape;199;p27"/>
          <p:cNvPicPr preferRelativeResize="0"/>
          <p:nvPr/>
        </p:nvPicPr>
        <p:blipFill>
          <a:blip r:embed="rId4">
            <a:alphaModFix/>
          </a:blip>
          <a:stretch>
            <a:fillRect/>
          </a:stretch>
        </p:blipFill>
        <p:spPr>
          <a:xfrm>
            <a:off x="5437170" y="1772737"/>
            <a:ext cx="2838450" cy="2466975"/>
          </a:xfrm>
          <a:prstGeom prst="rect">
            <a:avLst/>
          </a:prstGeom>
          <a:noFill/>
          <a:ln>
            <a:noFill/>
          </a:ln>
        </p:spPr>
      </p:pic>
      <p:sp>
        <p:nvSpPr>
          <p:cNvPr id="200" name="Google Shape;200;p27"/>
          <p:cNvSpPr txBox="1"/>
          <p:nvPr/>
        </p:nvSpPr>
        <p:spPr>
          <a:xfrm>
            <a:off x="8303400" y="4743300"/>
            <a:ext cx="804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595959"/>
                </a:solidFill>
              </a:rPr>
              <a:t>[3 ]</a:t>
            </a:r>
            <a:endParaRPr>
              <a:solidFill>
                <a:srgbClr val="595959"/>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8"/>
          <p:cNvSpPr txBox="1"/>
          <p:nvPr>
            <p:ph idx="1" type="subTitle"/>
          </p:nvPr>
        </p:nvSpPr>
        <p:spPr>
          <a:xfrm>
            <a:off x="1698375" y="730949"/>
            <a:ext cx="7409700" cy="2508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Font typeface="Arial"/>
              <a:buNone/>
            </a:pPr>
            <a:r>
              <a:rPr lang="en" u="sng">
                <a:solidFill>
                  <a:schemeClr val="hlink"/>
                </a:solidFill>
                <a:hlinkClick r:id="rId3"/>
              </a:rPr>
              <a:t>Reglamento General de Posgrado</a:t>
            </a:r>
            <a:r>
              <a:rPr lang="en">
                <a:solidFill>
                  <a:schemeClr val="dk1"/>
                </a:solidFill>
              </a:rPr>
              <a:t> Aprobado por la Junta de Coordinación 11/12/2019</a:t>
            </a:r>
            <a:endParaRPr b="0" i="0" sz="1400" u="none" cap="none" strike="noStrike">
              <a:solidFill>
                <a:schemeClr val="dk1"/>
              </a:solidFill>
              <a:latin typeface="Arial"/>
              <a:ea typeface="Arial"/>
              <a:cs typeface="Arial"/>
              <a:sym typeface="Arial"/>
            </a:endParaRPr>
          </a:p>
        </p:txBody>
      </p:sp>
      <p:sp>
        <p:nvSpPr>
          <p:cNvPr id="206" name="Google Shape;206;p28"/>
          <p:cNvSpPr/>
          <p:nvPr/>
        </p:nvSpPr>
        <p:spPr>
          <a:xfrm>
            <a:off x="2051720" y="1259631"/>
            <a:ext cx="3106200" cy="3493200"/>
          </a:xfrm>
          <a:prstGeom prst="roundRect">
            <a:avLst>
              <a:gd fmla="val 6712" name="adj"/>
            </a:avLst>
          </a:prstGeom>
          <a:solidFill>
            <a:srgbClr val="FD2906"/>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207" name="Google Shape;207;p28"/>
          <p:cNvGrpSpPr/>
          <p:nvPr/>
        </p:nvGrpSpPr>
        <p:grpSpPr>
          <a:xfrm>
            <a:off x="2275075" y="1420436"/>
            <a:ext cx="2659501" cy="1624165"/>
            <a:chOff x="2272432" y="1367989"/>
            <a:chExt cx="2659501" cy="1624165"/>
          </a:xfrm>
        </p:grpSpPr>
        <p:sp>
          <p:nvSpPr>
            <p:cNvPr id="208" name="Google Shape;208;p28"/>
            <p:cNvSpPr txBox="1"/>
            <p:nvPr/>
          </p:nvSpPr>
          <p:spPr>
            <a:xfrm>
              <a:off x="2272433" y="1367989"/>
              <a:ext cx="2659500" cy="30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a:solidFill>
                    <a:schemeClr val="lt1"/>
                  </a:solidFill>
                </a:rPr>
                <a:t>Artículo 56, fracción X:</a:t>
              </a:r>
              <a:endParaRPr b="1" sz="1400">
                <a:solidFill>
                  <a:schemeClr val="lt1"/>
                </a:solidFill>
                <a:latin typeface="Arial"/>
                <a:ea typeface="Arial"/>
                <a:cs typeface="Arial"/>
                <a:sym typeface="Arial"/>
              </a:endParaRPr>
            </a:p>
          </p:txBody>
        </p:sp>
        <p:sp>
          <p:nvSpPr>
            <p:cNvPr id="209" name="Google Shape;209;p28"/>
            <p:cNvSpPr txBox="1"/>
            <p:nvPr/>
          </p:nvSpPr>
          <p:spPr>
            <a:xfrm>
              <a:off x="2272432" y="1905854"/>
              <a:ext cx="2659500" cy="1086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200">
                  <a:solidFill>
                    <a:schemeClr val="lt1"/>
                  </a:solidFill>
                </a:rPr>
                <a:t>Son derechos del estudiantado …</a:t>
              </a:r>
              <a:endParaRPr sz="1200">
                <a:solidFill>
                  <a:schemeClr val="lt1"/>
                </a:solidFill>
              </a:endParaRPr>
            </a:p>
            <a:p>
              <a:pPr indent="0" lvl="0" marL="0" marR="0" rtl="0" algn="l">
                <a:spcBef>
                  <a:spcPts val="0"/>
                </a:spcBef>
                <a:spcAft>
                  <a:spcPts val="0"/>
                </a:spcAft>
                <a:buNone/>
              </a:pPr>
              <a:r>
                <a:t/>
              </a:r>
              <a:endParaRPr sz="1200">
                <a:solidFill>
                  <a:schemeClr val="lt1"/>
                </a:solidFill>
              </a:endParaRPr>
            </a:p>
            <a:p>
              <a:pPr indent="0" lvl="0" marL="0" marR="0" rtl="0" algn="l">
                <a:spcBef>
                  <a:spcPts val="0"/>
                </a:spcBef>
                <a:spcAft>
                  <a:spcPts val="0"/>
                </a:spcAft>
                <a:buNone/>
              </a:pPr>
              <a:r>
                <a:rPr lang="en" sz="1200">
                  <a:solidFill>
                    <a:schemeClr val="lt1"/>
                  </a:solidFill>
                </a:rPr>
                <a:t>Recibir la asesoría para desarrollar sus protocolos de su tesis de director de tesis.</a:t>
              </a:r>
              <a:endParaRPr sz="1200">
                <a:solidFill>
                  <a:schemeClr val="lt1"/>
                </a:solidFill>
              </a:endParaRPr>
            </a:p>
          </p:txBody>
        </p:sp>
      </p:grpSp>
      <p:sp>
        <p:nvSpPr>
          <p:cNvPr id="210" name="Google Shape;210;p28"/>
          <p:cNvSpPr txBox="1"/>
          <p:nvPr>
            <p:ph type="title"/>
          </p:nvPr>
        </p:nvSpPr>
        <p:spPr>
          <a:xfrm>
            <a:off x="1710198" y="100325"/>
            <a:ext cx="7397700" cy="62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Font typeface="Arial"/>
              <a:buNone/>
            </a:pPr>
            <a:r>
              <a:rPr lang="en" sz="4000">
                <a:solidFill>
                  <a:schemeClr val="dk1"/>
                </a:solidFill>
              </a:rPr>
              <a:t>Reglamento </a:t>
            </a:r>
            <a:r>
              <a:rPr i="1" lang="en" sz="2600">
                <a:solidFill>
                  <a:schemeClr val="dk1"/>
                </a:solidFill>
              </a:rPr>
              <a:t>(continuación)</a:t>
            </a:r>
            <a:endParaRPr i="1" sz="2200"/>
          </a:p>
        </p:txBody>
      </p:sp>
      <p:pic>
        <p:nvPicPr>
          <p:cNvPr id="211" name="Google Shape;211;p28"/>
          <p:cNvPicPr preferRelativeResize="0"/>
          <p:nvPr/>
        </p:nvPicPr>
        <p:blipFill>
          <a:blip r:embed="rId4">
            <a:alphaModFix/>
          </a:blip>
          <a:stretch>
            <a:fillRect/>
          </a:stretch>
        </p:blipFill>
        <p:spPr>
          <a:xfrm>
            <a:off x="5305345" y="1970862"/>
            <a:ext cx="3681280" cy="207072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pic>
        <p:nvPicPr>
          <p:cNvPr id="216" name="Google Shape;216;p29"/>
          <p:cNvPicPr preferRelativeResize="0"/>
          <p:nvPr>
            <p:ph idx="2" type="pic"/>
          </p:nvPr>
        </p:nvPicPr>
        <p:blipFill rotWithShape="1">
          <a:blip r:embed="rId3">
            <a:alphaModFix/>
          </a:blip>
          <a:srcRect b="308" l="0" r="0" t="298"/>
          <a:stretch/>
        </p:blipFill>
        <p:spPr>
          <a:xfrm>
            <a:off x="0" y="0"/>
            <a:ext cx="4003800" cy="5143500"/>
          </a:xfrm>
          <a:prstGeom prst="rect">
            <a:avLst/>
          </a:prstGeom>
          <a:solidFill>
            <a:srgbClr val="D8D8D8"/>
          </a:solidFill>
          <a:ln>
            <a:noFill/>
          </a:ln>
        </p:spPr>
      </p:pic>
      <p:sp>
        <p:nvSpPr>
          <p:cNvPr id="217" name="Google Shape;217;p29"/>
          <p:cNvSpPr txBox="1"/>
          <p:nvPr>
            <p:ph idx="1" type="body"/>
          </p:nvPr>
        </p:nvSpPr>
        <p:spPr>
          <a:xfrm>
            <a:off x="4139952" y="402687"/>
            <a:ext cx="3528392" cy="123799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Font typeface="Arial"/>
              <a:buNone/>
            </a:pPr>
            <a:r>
              <a:rPr b="1" lang="en" sz="3600">
                <a:solidFill>
                  <a:schemeClr val="dk1"/>
                </a:solidFill>
              </a:rPr>
              <a:t>Relación con comité de tesis</a:t>
            </a:r>
            <a:endParaRPr b="0" i="0" sz="3600" u="none" cap="none" strike="noStrike">
              <a:solidFill>
                <a:schemeClr val="dk1"/>
              </a:solidFill>
              <a:latin typeface="Arial"/>
              <a:ea typeface="Arial"/>
              <a:cs typeface="Arial"/>
              <a:sym typeface="Arial"/>
            </a:endParaRPr>
          </a:p>
        </p:txBody>
      </p:sp>
      <p:sp>
        <p:nvSpPr>
          <p:cNvPr id="218" name="Google Shape;218;p29"/>
          <p:cNvSpPr txBox="1"/>
          <p:nvPr/>
        </p:nvSpPr>
        <p:spPr>
          <a:xfrm>
            <a:off x="4572000" y="1949000"/>
            <a:ext cx="3960600" cy="2964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200">
                <a:solidFill>
                  <a:srgbClr val="3F3F3F"/>
                </a:solidFill>
              </a:rPr>
              <a:t>Por supuesto que se debe de tener una relación de trabajo cordial con el director de tesis. Una relación </a:t>
            </a:r>
            <a:r>
              <a:rPr b="1" lang="en" sz="1200">
                <a:solidFill>
                  <a:srgbClr val="3F3F3F"/>
                </a:solidFill>
              </a:rPr>
              <a:t>ganar-ganar </a:t>
            </a:r>
            <a:r>
              <a:rPr lang="en" sz="1200">
                <a:solidFill>
                  <a:srgbClr val="3F3F3F"/>
                </a:solidFill>
              </a:rPr>
              <a:t>es posible:</a:t>
            </a:r>
            <a:endParaRPr sz="1200">
              <a:solidFill>
                <a:srgbClr val="3F3F3F"/>
              </a:solidFill>
            </a:endParaRPr>
          </a:p>
          <a:p>
            <a:pPr indent="0" lvl="0" marL="0" marR="0" rtl="0" algn="l">
              <a:spcBef>
                <a:spcPts val="0"/>
              </a:spcBef>
              <a:spcAft>
                <a:spcPts val="0"/>
              </a:spcAft>
              <a:buNone/>
            </a:pPr>
            <a:r>
              <a:t/>
            </a:r>
            <a:endParaRPr sz="1200">
              <a:solidFill>
                <a:srgbClr val="3F3F3F"/>
              </a:solidFill>
            </a:endParaRPr>
          </a:p>
          <a:p>
            <a:pPr indent="-304800" lvl="0" marL="457200" marR="0" rtl="0" algn="l">
              <a:spcBef>
                <a:spcPts val="0"/>
              </a:spcBef>
              <a:spcAft>
                <a:spcPts val="0"/>
              </a:spcAft>
              <a:buClr>
                <a:srgbClr val="3F3F3F"/>
              </a:buClr>
              <a:buSzPts val="1200"/>
              <a:buAutoNum type="alphaLcParenR"/>
            </a:pPr>
            <a:r>
              <a:rPr lang="en" sz="1200">
                <a:solidFill>
                  <a:srgbClr val="3F3F3F"/>
                </a:solidFill>
              </a:rPr>
              <a:t>Está en el mejor interés del director que el estudiante avance con su trabajo de tesis y obtenga el grado. Son “productos” reportables del trabajo del director.</a:t>
            </a:r>
            <a:endParaRPr sz="1200">
              <a:solidFill>
                <a:srgbClr val="3F3F3F"/>
              </a:solidFill>
            </a:endParaRPr>
          </a:p>
          <a:p>
            <a:pPr indent="-304800" lvl="0" marL="457200" marR="0" rtl="0" algn="l">
              <a:spcBef>
                <a:spcPts val="0"/>
              </a:spcBef>
              <a:spcAft>
                <a:spcPts val="0"/>
              </a:spcAft>
              <a:buClr>
                <a:srgbClr val="3F3F3F"/>
              </a:buClr>
              <a:buSzPts val="1200"/>
              <a:buAutoNum type="alphaLcParenR"/>
            </a:pPr>
            <a:r>
              <a:rPr lang="en" sz="1200">
                <a:solidFill>
                  <a:srgbClr val="3F3F3F"/>
                </a:solidFill>
              </a:rPr>
              <a:t>Para el director también es una oportunidad de trabajar el tema (de su línea de investigación) desde otra perspectiva, la que aporta el estudiante. </a:t>
            </a:r>
            <a:endParaRPr sz="1200">
              <a:solidFill>
                <a:srgbClr val="3F3F3F"/>
              </a:solidFill>
            </a:endParaRPr>
          </a:p>
          <a:p>
            <a:pPr indent="-304800" lvl="0" marL="457200" marR="0" rtl="0" algn="l">
              <a:spcBef>
                <a:spcPts val="0"/>
              </a:spcBef>
              <a:spcAft>
                <a:spcPts val="0"/>
              </a:spcAft>
              <a:buClr>
                <a:srgbClr val="3F3F3F"/>
              </a:buClr>
              <a:buSzPts val="1200"/>
              <a:buAutoNum type="alphaLcParenR"/>
            </a:pPr>
            <a:r>
              <a:rPr lang="en" sz="1200">
                <a:solidFill>
                  <a:srgbClr val="3F3F3F"/>
                </a:solidFill>
              </a:rPr>
              <a:t>Obvio, se asume que está en el mejor interés del estudiante obtener el grado; ver cristalizados sus esfuerzos en un diploma, que promoverá su carrera profesional.</a:t>
            </a:r>
            <a:endParaRPr sz="1200">
              <a:solidFill>
                <a:srgbClr val="3F3F3F"/>
              </a:solidFill>
            </a:endParaRPr>
          </a:p>
        </p:txBody>
      </p:sp>
      <p:sp>
        <p:nvSpPr>
          <p:cNvPr id="219" name="Google Shape;219;p29"/>
          <p:cNvSpPr txBox="1"/>
          <p:nvPr/>
        </p:nvSpPr>
        <p:spPr>
          <a:xfrm>
            <a:off x="8303400" y="4743300"/>
            <a:ext cx="804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595959"/>
                </a:solidFill>
              </a:rPr>
              <a:t>[4 ]</a:t>
            </a:r>
            <a:endParaRPr>
              <a:solidFill>
                <a:srgbClr val="59595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0"/>
          <p:cNvSpPr txBox="1"/>
          <p:nvPr>
            <p:ph idx="1" type="subTitle"/>
          </p:nvPr>
        </p:nvSpPr>
        <p:spPr>
          <a:xfrm>
            <a:off x="1698375" y="730949"/>
            <a:ext cx="7409700" cy="2508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Font typeface="Arial"/>
              <a:buNone/>
            </a:pPr>
            <a:r>
              <a:rPr lang="en" u="sng">
                <a:solidFill>
                  <a:schemeClr val="hlink"/>
                </a:solidFill>
                <a:hlinkClick r:id="rId3"/>
              </a:rPr>
              <a:t>Reglamento General de Posgrado</a:t>
            </a:r>
            <a:r>
              <a:rPr lang="en">
                <a:solidFill>
                  <a:schemeClr val="dk1"/>
                </a:solidFill>
              </a:rPr>
              <a:t> Aprobado por la Junta de Coordinación 11/12/2019</a:t>
            </a:r>
            <a:endParaRPr b="0" i="0" sz="1400" u="none" cap="none" strike="noStrike">
              <a:solidFill>
                <a:schemeClr val="dk1"/>
              </a:solidFill>
              <a:latin typeface="Arial"/>
              <a:ea typeface="Arial"/>
              <a:cs typeface="Arial"/>
              <a:sym typeface="Arial"/>
            </a:endParaRPr>
          </a:p>
        </p:txBody>
      </p:sp>
      <p:sp>
        <p:nvSpPr>
          <p:cNvPr id="225" name="Google Shape;225;p30"/>
          <p:cNvSpPr/>
          <p:nvPr/>
        </p:nvSpPr>
        <p:spPr>
          <a:xfrm>
            <a:off x="2051720" y="1259631"/>
            <a:ext cx="3106200" cy="3493200"/>
          </a:xfrm>
          <a:prstGeom prst="roundRect">
            <a:avLst>
              <a:gd fmla="val 6712" name="adj"/>
            </a:avLst>
          </a:prstGeom>
          <a:solidFill>
            <a:srgbClr val="FD2906"/>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226" name="Google Shape;226;p30"/>
          <p:cNvGrpSpPr/>
          <p:nvPr/>
        </p:nvGrpSpPr>
        <p:grpSpPr>
          <a:xfrm>
            <a:off x="2275075" y="1420436"/>
            <a:ext cx="2659501" cy="890633"/>
            <a:chOff x="2272432" y="1367989"/>
            <a:chExt cx="2659501" cy="890633"/>
          </a:xfrm>
        </p:grpSpPr>
        <p:sp>
          <p:nvSpPr>
            <p:cNvPr id="227" name="Google Shape;227;p30"/>
            <p:cNvSpPr txBox="1"/>
            <p:nvPr/>
          </p:nvSpPr>
          <p:spPr>
            <a:xfrm>
              <a:off x="2272433" y="1367989"/>
              <a:ext cx="2659500" cy="30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a:solidFill>
                    <a:schemeClr val="lt1"/>
                  </a:solidFill>
                </a:rPr>
                <a:t>Artículo 57, fracción III:</a:t>
              </a:r>
              <a:endParaRPr b="1" sz="1400">
                <a:solidFill>
                  <a:schemeClr val="lt1"/>
                </a:solidFill>
                <a:latin typeface="Arial"/>
                <a:ea typeface="Arial"/>
                <a:cs typeface="Arial"/>
                <a:sym typeface="Arial"/>
              </a:endParaRPr>
            </a:p>
          </p:txBody>
        </p:sp>
        <p:sp>
          <p:nvSpPr>
            <p:cNvPr id="228" name="Google Shape;228;p30"/>
            <p:cNvSpPr txBox="1"/>
            <p:nvPr/>
          </p:nvSpPr>
          <p:spPr>
            <a:xfrm>
              <a:off x="2272432" y="1677222"/>
              <a:ext cx="2659500" cy="581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200">
                  <a:solidFill>
                    <a:schemeClr val="lt1"/>
                  </a:solidFill>
                </a:rPr>
                <a:t>Obligaciones del estudiantado:</a:t>
              </a:r>
              <a:endParaRPr/>
            </a:p>
          </p:txBody>
        </p:sp>
      </p:grpSp>
      <p:sp>
        <p:nvSpPr>
          <p:cNvPr id="229" name="Google Shape;229;p30"/>
          <p:cNvSpPr/>
          <p:nvPr/>
        </p:nvSpPr>
        <p:spPr>
          <a:xfrm>
            <a:off x="5443411" y="1258740"/>
            <a:ext cx="3106200" cy="3493200"/>
          </a:xfrm>
          <a:prstGeom prst="roundRect">
            <a:avLst>
              <a:gd fmla="val 6712" name="adj"/>
            </a:avLst>
          </a:prstGeom>
          <a:solidFill>
            <a:srgbClr val="FD2906"/>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0" name="Google Shape;230;p30"/>
          <p:cNvSpPr txBox="1"/>
          <p:nvPr/>
        </p:nvSpPr>
        <p:spPr>
          <a:xfrm>
            <a:off x="5666767" y="1419545"/>
            <a:ext cx="2659500" cy="30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a:solidFill>
                  <a:schemeClr val="lt1"/>
                </a:solidFill>
              </a:rPr>
              <a:t>La palabra “tesis” …</a:t>
            </a:r>
            <a:endParaRPr b="1" sz="1400">
              <a:solidFill>
                <a:schemeClr val="lt1"/>
              </a:solidFill>
              <a:latin typeface="Arial"/>
              <a:ea typeface="Arial"/>
              <a:cs typeface="Arial"/>
              <a:sym typeface="Arial"/>
            </a:endParaRPr>
          </a:p>
        </p:txBody>
      </p:sp>
      <p:sp>
        <p:nvSpPr>
          <p:cNvPr id="231" name="Google Shape;231;p30"/>
          <p:cNvSpPr txBox="1"/>
          <p:nvPr/>
        </p:nvSpPr>
        <p:spPr>
          <a:xfrm>
            <a:off x="2275150" y="2023553"/>
            <a:ext cx="2659500" cy="848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1200">
                <a:solidFill>
                  <a:srgbClr val="FDDD06"/>
                </a:solidFill>
              </a:rPr>
              <a:t>Cumplir con las fechas estipuladas para la entrega de los protocolos de tesis  o sus avances …</a:t>
            </a:r>
            <a:endParaRPr b="1">
              <a:solidFill>
                <a:srgbClr val="FDDD06"/>
              </a:solidFill>
            </a:endParaRPr>
          </a:p>
        </p:txBody>
      </p:sp>
      <p:sp>
        <p:nvSpPr>
          <p:cNvPr id="232" name="Google Shape;232;p30"/>
          <p:cNvSpPr txBox="1"/>
          <p:nvPr/>
        </p:nvSpPr>
        <p:spPr>
          <a:xfrm>
            <a:off x="2275075" y="3252648"/>
            <a:ext cx="2659500" cy="1457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1200">
                <a:solidFill>
                  <a:schemeClr val="lt1"/>
                </a:solidFill>
              </a:rPr>
              <a:t>En acuerdo con el o la directora(a) de tesis, acudir al Comité de ética para asesoría, acompañamiento y/o recomendaciones en el planteamiento del protocolo de tesis … dilemas éticos …</a:t>
            </a:r>
            <a:endParaRPr b="1" sz="1200">
              <a:solidFill>
                <a:schemeClr val="lt1"/>
              </a:solidFill>
            </a:endParaRPr>
          </a:p>
        </p:txBody>
      </p:sp>
      <p:sp>
        <p:nvSpPr>
          <p:cNvPr id="233" name="Google Shape;233;p30"/>
          <p:cNvSpPr txBox="1"/>
          <p:nvPr/>
        </p:nvSpPr>
        <p:spPr>
          <a:xfrm>
            <a:off x="5666825" y="1727327"/>
            <a:ext cx="2659500" cy="541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200">
                <a:solidFill>
                  <a:schemeClr val="lt1"/>
                </a:solidFill>
              </a:rPr>
              <a:t>Aparece 43 veces en el reglamento en comento. </a:t>
            </a:r>
            <a:r>
              <a:rPr b="1" lang="en" sz="1200">
                <a:solidFill>
                  <a:srgbClr val="FDDD06"/>
                </a:solidFill>
              </a:rPr>
              <a:t>Más nunca define que es una tesis.</a:t>
            </a:r>
            <a:endParaRPr b="1">
              <a:solidFill>
                <a:srgbClr val="FDDD06"/>
              </a:solidFill>
            </a:endParaRPr>
          </a:p>
        </p:txBody>
      </p:sp>
      <p:sp>
        <p:nvSpPr>
          <p:cNvPr id="234" name="Google Shape;234;p30"/>
          <p:cNvSpPr txBox="1"/>
          <p:nvPr/>
        </p:nvSpPr>
        <p:spPr>
          <a:xfrm>
            <a:off x="5716892" y="2358645"/>
            <a:ext cx="2659500" cy="30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a:solidFill>
                  <a:schemeClr val="lt1"/>
                </a:solidFill>
              </a:rPr>
              <a:t>Artículo 72, fracción II</a:t>
            </a:r>
            <a:endParaRPr b="1" sz="1400">
              <a:solidFill>
                <a:schemeClr val="lt1"/>
              </a:solidFill>
              <a:latin typeface="Arial"/>
              <a:ea typeface="Arial"/>
              <a:cs typeface="Arial"/>
              <a:sym typeface="Arial"/>
            </a:endParaRPr>
          </a:p>
        </p:txBody>
      </p:sp>
      <p:sp>
        <p:nvSpPr>
          <p:cNvPr id="235" name="Google Shape;235;p30"/>
          <p:cNvSpPr txBox="1"/>
          <p:nvPr/>
        </p:nvSpPr>
        <p:spPr>
          <a:xfrm>
            <a:off x="5716950" y="2666425"/>
            <a:ext cx="2659500" cy="1457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200">
                <a:solidFill>
                  <a:schemeClr val="lt1"/>
                </a:solidFill>
              </a:rPr>
              <a:t>Para la obtención de los grados académicos de doctor y maestro … el estudiante deberá …</a:t>
            </a:r>
            <a:endParaRPr sz="1200">
              <a:solidFill>
                <a:schemeClr val="lt1"/>
              </a:solidFill>
            </a:endParaRPr>
          </a:p>
          <a:p>
            <a:pPr indent="0" lvl="0" marL="0" marR="0" rtl="0" algn="l">
              <a:spcBef>
                <a:spcPts val="0"/>
              </a:spcBef>
              <a:spcAft>
                <a:spcPts val="0"/>
              </a:spcAft>
              <a:buNone/>
            </a:pPr>
            <a:r>
              <a:t/>
            </a:r>
            <a:endParaRPr sz="1200">
              <a:solidFill>
                <a:schemeClr val="lt1"/>
              </a:solidFill>
            </a:endParaRPr>
          </a:p>
          <a:p>
            <a:pPr indent="0" lvl="0" marL="0" marR="0" rtl="0" algn="l">
              <a:spcBef>
                <a:spcPts val="0"/>
              </a:spcBef>
              <a:spcAft>
                <a:spcPts val="0"/>
              </a:spcAft>
              <a:buNone/>
            </a:pPr>
            <a:r>
              <a:rPr lang="en" sz="1200">
                <a:solidFill>
                  <a:schemeClr val="lt1"/>
                </a:solidFill>
              </a:rPr>
              <a:t>Escribir una tesis … en el caso de los programas con orientación a la investigación …</a:t>
            </a:r>
            <a:endParaRPr sz="1200">
              <a:solidFill>
                <a:schemeClr val="lt1"/>
              </a:solidFill>
            </a:endParaRPr>
          </a:p>
          <a:p>
            <a:pPr indent="0" lvl="0" marL="0" marR="0" rtl="0" algn="l">
              <a:spcBef>
                <a:spcPts val="0"/>
              </a:spcBef>
              <a:spcAft>
                <a:spcPts val="0"/>
              </a:spcAft>
              <a:buNone/>
            </a:pPr>
            <a:r>
              <a:t/>
            </a:r>
            <a:endParaRPr sz="1200">
              <a:solidFill>
                <a:schemeClr val="lt1"/>
              </a:solidFill>
            </a:endParaRPr>
          </a:p>
        </p:txBody>
      </p:sp>
      <p:sp>
        <p:nvSpPr>
          <p:cNvPr id="236" name="Google Shape;236;p30"/>
          <p:cNvSpPr txBox="1"/>
          <p:nvPr/>
        </p:nvSpPr>
        <p:spPr>
          <a:xfrm>
            <a:off x="8303400" y="4743300"/>
            <a:ext cx="804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595959"/>
                </a:solidFill>
              </a:rPr>
              <a:t>[2 ]</a:t>
            </a:r>
            <a:endParaRPr>
              <a:solidFill>
                <a:srgbClr val="595959"/>
              </a:solidFill>
            </a:endParaRPr>
          </a:p>
        </p:txBody>
      </p:sp>
      <p:sp>
        <p:nvSpPr>
          <p:cNvPr id="237" name="Google Shape;237;p30"/>
          <p:cNvSpPr txBox="1"/>
          <p:nvPr>
            <p:ph type="title"/>
          </p:nvPr>
        </p:nvSpPr>
        <p:spPr>
          <a:xfrm>
            <a:off x="1710198" y="100325"/>
            <a:ext cx="7397700" cy="62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Font typeface="Arial"/>
              <a:buNone/>
            </a:pPr>
            <a:r>
              <a:rPr lang="en" sz="4000">
                <a:solidFill>
                  <a:schemeClr val="dk1"/>
                </a:solidFill>
              </a:rPr>
              <a:t>Reglamento </a:t>
            </a:r>
            <a:r>
              <a:rPr i="1" lang="en" sz="2600">
                <a:solidFill>
                  <a:schemeClr val="dk1"/>
                </a:solidFill>
              </a:rPr>
              <a:t>(continuación)</a:t>
            </a:r>
            <a:endParaRPr i="1" sz="2200"/>
          </a:p>
        </p:txBody>
      </p:sp>
      <p:sp>
        <p:nvSpPr>
          <p:cNvPr id="238" name="Google Shape;238;p30"/>
          <p:cNvSpPr txBox="1"/>
          <p:nvPr/>
        </p:nvSpPr>
        <p:spPr>
          <a:xfrm>
            <a:off x="2275151" y="2931836"/>
            <a:ext cx="2659500" cy="30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a:solidFill>
                  <a:schemeClr val="lt1"/>
                </a:solidFill>
              </a:rPr>
              <a:t>Artículo 57, fracción VII:</a:t>
            </a:r>
            <a:endParaRPr b="1" sz="1400">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Contents Slide Master">
  <a:themeElements>
    <a:clrScheme name="Custom 23">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